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2.svg" ContentType="image/svg+xml"/>
  <Override PartName="/ppt/media/image1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91" r:id="rId5"/>
    <p:sldMasterId id="2147483710" r:id="rId6"/>
  </p:sldMasterIdLst>
  <p:notesMasterIdLst>
    <p:notesMasterId r:id="rId9"/>
  </p:notesMasterIdLst>
  <p:sldIdLst>
    <p:sldId id="257" r:id="rId7"/>
    <p:sldId id="274" r:id="rId8"/>
    <p:sldId id="275" r:id="rId10"/>
    <p:sldId id="258" r:id="rId11"/>
    <p:sldId id="276" r:id="rId12"/>
    <p:sldId id="259" r:id="rId13"/>
    <p:sldId id="272" r:id="rId14"/>
    <p:sldId id="260" r:id="rId15"/>
    <p:sldId id="261" r:id="rId16"/>
    <p:sldId id="277" r:id="rId17"/>
    <p:sldId id="278" r:id="rId18"/>
    <p:sldId id="280" r:id="rId19"/>
    <p:sldId id="279" r:id="rId20"/>
    <p:sldId id="281" r:id="rId21"/>
    <p:sldId id="282" r:id="rId22"/>
    <p:sldId id="263" r:id="rId23"/>
    <p:sldId id="283" r:id="rId24"/>
    <p:sldId id="284" r:id="rId25"/>
    <p:sldId id="285" r:id="rId26"/>
    <p:sldId id="264" r:id="rId27"/>
    <p:sldId id="286" r:id="rId28"/>
    <p:sldId id="287" r:id="rId29"/>
    <p:sldId id="262" r:id="rId30"/>
    <p:sldId id="288" r:id="rId31"/>
    <p:sldId id="266" r:id="rId32"/>
    <p:sldId id="289" r:id="rId33"/>
    <p:sldId id="291" r:id="rId34"/>
    <p:sldId id="265" r:id="rId35"/>
    <p:sldId id="292" r:id="rId36"/>
    <p:sldId id="267" r:id="rId37"/>
    <p:sldId id="268" r:id="rId38"/>
    <p:sldId id="293" r:id="rId39"/>
    <p:sldId id="294" r:id="rId40"/>
    <p:sldId id="306" r:id="rId41"/>
  </p:sldIdLst>
  <p:sldSz cx="12192000" cy="6858000" type="screen16x9"/>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5" d="100"/>
          <a:sy n="85" d="100"/>
        </p:scale>
        <p:origin x="49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6" Type="http://schemas.openxmlformats.org/officeDocument/2006/relationships/tags" Target="tags/tag463.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9" name=""/>
        <p:cNvGrpSpPr/>
        <p:nvPr/>
      </p:nvGrpSpPr>
      <p:grpSpPr>
        <a:xfrm>
          <a:off x="0" y="0"/>
          <a:ext cx="0" cy="0"/>
          <a:chOff x="0" y="0"/>
          <a:chExt cx="0" cy="0"/>
        </a:xfrm>
      </p:grpSpPr>
      <p:sp>
        <p:nvSpPr>
          <p:cNvPr id="1048653"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654"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65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656"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048657"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658"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0DE9C4-7485-45D3-BCB1-62935B81F24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image" Target="../media/image2.png"/><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3" Type="http://schemas.openxmlformats.org/officeDocument/2006/relationships/image" Target="../media/image4.png"/><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tags" Target="../tags/tag26.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media/image2.png"/><Relationship Id="rId4" Type="http://schemas.openxmlformats.org/officeDocument/2006/relationships/tags" Target="../tags/tag63.xml"/><Relationship Id="rId3" Type="http://schemas.openxmlformats.org/officeDocument/2006/relationships/image" Target="../media/image4.png"/><Relationship Id="rId2" Type="http://schemas.openxmlformats.org/officeDocument/2006/relationships/tags" Target="../tags/tag62.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media/image2.png"/><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image" Target="../media/image4.png"/><Relationship Id="rId3" Type="http://schemas.openxmlformats.org/officeDocument/2006/relationships/tags" Target="../tags/tag76.xml"/><Relationship Id="rId2" Type="http://schemas.openxmlformats.org/officeDocument/2006/relationships/tags" Target="../tags/tag75.xml"/><Relationship Id="rId10" Type="http://schemas.openxmlformats.org/officeDocument/2006/relationships/tags" Target="../tags/tag82.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image" Target="../media/image5.png"/><Relationship Id="rId3" Type="http://schemas.openxmlformats.org/officeDocument/2006/relationships/tags" Target="../tags/tag84.xml"/><Relationship Id="rId2" Type="http://schemas.openxmlformats.org/officeDocument/2006/relationships/tags" Target="../tags/tag83.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image" Target="../media/image6.png"/><Relationship Id="rId3" Type="http://schemas.openxmlformats.org/officeDocument/2006/relationships/tags" Target="../tags/tag93.xml"/><Relationship Id="rId2" Type="http://schemas.openxmlformats.org/officeDocument/2006/relationships/tags" Target="../tags/tag92.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image" Target="../media/image6.png"/><Relationship Id="rId3" Type="http://schemas.openxmlformats.org/officeDocument/2006/relationships/tags" Target="../tags/tag102.xml"/><Relationship Id="rId2" Type="http://schemas.openxmlformats.org/officeDocument/2006/relationships/tags" Target="../tags/tag10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image" Target="../media/image8.png"/><Relationship Id="rId5" Type="http://schemas.openxmlformats.org/officeDocument/2006/relationships/tags" Target="../tags/tag113.xml"/><Relationship Id="rId4" Type="http://schemas.openxmlformats.org/officeDocument/2006/relationships/image" Target="../media/image7.png"/><Relationship Id="rId3" Type="http://schemas.openxmlformats.org/officeDocument/2006/relationships/tags" Target="../tags/tag112.xml"/><Relationship Id="rId2" Type="http://schemas.openxmlformats.org/officeDocument/2006/relationships/tags" Target="../tags/tag111.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0" Type="http://schemas.openxmlformats.org/officeDocument/2006/relationships/tags" Target="../tags/tag191.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0" Type="http://schemas.openxmlformats.org/officeDocument/2006/relationships/tags" Target="../tags/tag229.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6" Type="http://schemas.openxmlformats.org/officeDocument/2006/relationships/image" Target="../media/image14.svg"/><Relationship Id="rId15" Type="http://schemas.openxmlformats.org/officeDocument/2006/relationships/image" Target="../media/image13.png"/><Relationship Id="rId14" Type="http://schemas.openxmlformats.org/officeDocument/2006/relationships/tags" Target="../tags/tag240.xml"/><Relationship Id="rId13" Type="http://schemas.openxmlformats.org/officeDocument/2006/relationships/image" Target="../media/image12.svg"/><Relationship Id="rId12" Type="http://schemas.openxmlformats.org/officeDocument/2006/relationships/image" Target="../media/image11.png"/><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 Type="http://schemas.openxmlformats.org/officeDocument/2006/relationships/tags" Target="../tags/tag25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285.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5.png"/><Relationship Id="rId2" Type="http://schemas.openxmlformats.org/officeDocument/2006/relationships/tags" Target="../tags/tag281.xm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tags" Target="../tags/tag28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7.png"/><Relationship Id="rId5" Type="http://schemas.openxmlformats.org/officeDocument/2006/relationships/tags" Target="../tags/tag28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6.png"/><Relationship Id="rId2" Type="http://schemas.openxmlformats.org/officeDocument/2006/relationships/tags" Target="../tags/tag286.xml"/><Relationship Id="rId12" Type="http://schemas.openxmlformats.org/officeDocument/2006/relationships/tags" Target="../tags/tag292.xml"/><Relationship Id="rId11" Type="http://schemas.openxmlformats.org/officeDocument/2006/relationships/tags" Target="../tags/tag291.xml"/><Relationship Id="rId10" Type="http://schemas.openxmlformats.org/officeDocument/2006/relationships/tags" Target="../tags/tag290.xm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image" Target="file:///C:\Users\1V994W2\PycharmProjects\PPT_Background_Generation/pic_temp/pic_half_down.png" TargetMode="External"/><Relationship Id="rId6" Type="http://schemas.openxmlformats.org/officeDocument/2006/relationships/image" Target="../media/image19.png"/><Relationship Id="rId5" Type="http://schemas.openxmlformats.org/officeDocument/2006/relationships/tags" Target="../tags/tag294.xml"/><Relationship Id="rId4" Type="http://schemas.openxmlformats.org/officeDocument/2006/relationships/image" Target="file:///C:\Users\1V994W2\PycharmProjects\PPT_Background_Generation/pic_temp/pic_half_top.png" TargetMode="External"/><Relationship Id="rId3" Type="http://schemas.openxmlformats.org/officeDocument/2006/relationships/image" Target="../media/image18.png"/><Relationship Id="rId2" Type="http://schemas.openxmlformats.org/officeDocument/2006/relationships/tags" Target="../tags/tag293.xml"/><Relationship Id="rId12" Type="http://schemas.openxmlformats.org/officeDocument/2006/relationships/tags" Target="../tags/tag299.xml"/><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tags" Target="../tags/tag30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7.png"/><Relationship Id="rId5" Type="http://schemas.openxmlformats.org/officeDocument/2006/relationships/tags" Target="../tags/tag30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6.png"/><Relationship Id="rId2" Type="http://schemas.openxmlformats.org/officeDocument/2006/relationships/tags" Target="../tags/tag300.xml"/><Relationship Id="rId13" Type="http://schemas.openxmlformats.org/officeDocument/2006/relationships/tags" Target="../tags/tag307.xml"/><Relationship Id="rId12" Type="http://schemas.openxmlformats.org/officeDocument/2006/relationships/tags" Target="../tags/tag306.xml"/><Relationship Id="rId11" Type="http://schemas.openxmlformats.org/officeDocument/2006/relationships/tags" Target="../tags/tag305.xml"/><Relationship Id="rId10" Type="http://schemas.openxmlformats.org/officeDocument/2006/relationships/tags" Target="../tags/tag304.xm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7.png"/><Relationship Id="rId5" Type="http://schemas.openxmlformats.org/officeDocument/2006/relationships/tags" Target="../tags/tag30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6.png"/><Relationship Id="rId2" Type="http://schemas.openxmlformats.org/officeDocument/2006/relationships/tags" Target="../tags/tag308.xml"/><Relationship Id="rId15" Type="http://schemas.openxmlformats.org/officeDocument/2006/relationships/tags" Target="../tags/tag317.xml"/><Relationship Id="rId14" Type="http://schemas.openxmlformats.org/officeDocument/2006/relationships/tags" Target="../tags/tag316.xml"/><Relationship Id="rId13" Type="http://schemas.openxmlformats.org/officeDocument/2006/relationships/tags" Target="../tags/tag315.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322.xml"/><Relationship Id="rId7" Type="http://schemas.openxmlformats.org/officeDocument/2006/relationships/tags" Target="../tags/tag321.x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20.png"/><Relationship Id="rId2" Type="http://schemas.openxmlformats.org/officeDocument/2006/relationships/tags" Target="../tags/tag318.xm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4" Type="http://schemas.openxmlformats.org/officeDocument/2006/relationships/tags" Target="../tags/tag325.xml"/><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329.xml"/><Relationship Id="rId8" Type="http://schemas.openxmlformats.org/officeDocument/2006/relationships/tags" Target="../tags/tag32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7.png"/><Relationship Id="rId5" Type="http://schemas.openxmlformats.org/officeDocument/2006/relationships/tags" Target="../tags/tag32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6.png"/><Relationship Id="rId2" Type="http://schemas.openxmlformats.org/officeDocument/2006/relationships/tags" Target="../tags/tag326.xml"/><Relationship Id="rId13" Type="http://schemas.openxmlformats.org/officeDocument/2006/relationships/tags" Target="../tags/tag333.xml"/><Relationship Id="rId12" Type="http://schemas.openxmlformats.org/officeDocument/2006/relationships/tags" Target="../tags/tag332.xml"/><Relationship Id="rId11" Type="http://schemas.openxmlformats.org/officeDocument/2006/relationships/tags" Target="../tags/tag331.xml"/><Relationship Id="rId10" Type="http://schemas.openxmlformats.org/officeDocument/2006/relationships/tags" Target="../tags/tag330.xm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7.png"/><Relationship Id="rId5" Type="http://schemas.openxmlformats.org/officeDocument/2006/relationships/tags" Target="../tags/tag33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6.png"/><Relationship Id="rId2" Type="http://schemas.openxmlformats.org/officeDocument/2006/relationships/tags" Target="../tags/tag334.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7.png"/><Relationship Id="rId5" Type="http://schemas.openxmlformats.org/officeDocument/2006/relationships/tags" Target="../tags/tag34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6.png"/><Relationship Id="rId2" Type="http://schemas.openxmlformats.org/officeDocument/2006/relationships/tags" Target="../tags/tag341.xm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352.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5.png"/><Relationship Id="rId2" Type="http://schemas.openxmlformats.org/officeDocument/2006/relationships/tags" Target="../tags/tag347.xm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356.xml"/><Relationship Id="rId8" Type="http://schemas.openxmlformats.org/officeDocument/2006/relationships/tags" Target="../tags/tag35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7.png"/><Relationship Id="rId5" Type="http://schemas.openxmlformats.org/officeDocument/2006/relationships/tags" Target="../tags/tag35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6.png"/><Relationship Id="rId2" Type="http://schemas.openxmlformats.org/officeDocument/2006/relationships/tags" Target="../tags/tag353.xml"/><Relationship Id="rId11" Type="http://schemas.openxmlformats.org/officeDocument/2006/relationships/tags" Target="../tags/tag358.xml"/><Relationship Id="rId10" Type="http://schemas.openxmlformats.org/officeDocument/2006/relationships/tags" Target="../tags/tag357.xm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7.png"/><Relationship Id="rId6" Type="http://schemas.openxmlformats.org/officeDocument/2006/relationships/tags" Target="../tags/tag36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6.png"/><Relationship Id="rId3" Type="http://schemas.openxmlformats.org/officeDocument/2006/relationships/tags" Target="../tags/tag360.xml"/><Relationship Id="rId2" Type="http://schemas.openxmlformats.org/officeDocument/2006/relationships/tags" Target="../tags/tag359.xml"/><Relationship Id="rId13" Type="http://schemas.openxmlformats.org/officeDocument/2006/relationships/tags" Target="../tags/tag366.xml"/><Relationship Id="rId12" Type="http://schemas.openxmlformats.org/officeDocument/2006/relationships/tags" Target="../tags/tag365.xml"/><Relationship Id="rId11" Type="http://schemas.openxmlformats.org/officeDocument/2006/relationships/tags" Target="../tags/tag364.xml"/><Relationship Id="rId10" Type="http://schemas.openxmlformats.org/officeDocument/2006/relationships/tags" Target="../tags/tag363.xm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tags" Target="../tags/tag371.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6.png"/><Relationship Id="rId3" Type="http://schemas.openxmlformats.org/officeDocument/2006/relationships/tags" Target="../tags/tag368.xml"/><Relationship Id="rId2" Type="http://schemas.openxmlformats.org/officeDocument/2006/relationships/tags" Target="../tags/tag367.xml"/><Relationship Id="rId11" Type="http://schemas.openxmlformats.org/officeDocument/2006/relationships/tags" Target="../tags/tag374.xml"/><Relationship Id="rId10" Type="http://schemas.openxmlformats.org/officeDocument/2006/relationships/tags" Target="../tags/tag373.xm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37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7.png"/><Relationship Id="rId6" Type="http://schemas.openxmlformats.org/officeDocument/2006/relationships/tags" Target="../tags/tag37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6.png"/><Relationship Id="rId3" Type="http://schemas.openxmlformats.org/officeDocument/2006/relationships/tags" Target="../tags/tag376.xml"/><Relationship Id="rId2" Type="http://schemas.openxmlformats.org/officeDocument/2006/relationships/tags" Target="../tags/tag375.xml"/><Relationship Id="rId14" Type="http://schemas.openxmlformats.org/officeDocument/2006/relationships/tags" Target="../tags/tag383.xml"/><Relationship Id="rId13" Type="http://schemas.openxmlformats.org/officeDocument/2006/relationships/tags" Target="../tags/tag382.xml"/><Relationship Id="rId12" Type="http://schemas.openxmlformats.org/officeDocument/2006/relationships/tags" Target="../tags/tag381.xml"/><Relationship Id="rId11" Type="http://schemas.openxmlformats.org/officeDocument/2006/relationships/tags" Target="../tags/tag380.xml"/><Relationship Id="rId10" Type="http://schemas.openxmlformats.org/officeDocument/2006/relationships/tags" Target="../tags/tag379.xm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7.png"/><Relationship Id="rId6" Type="http://schemas.openxmlformats.org/officeDocument/2006/relationships/tags" Target="../tags/tag38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6.png"/><Relationship Id="rId3" Type="http://schemas.openxmlformats.org/officeDocument/2006/relationships/tags" Target="../tags/tag385.xml"/><Relationship Id="rId2" Type="http://schemas.openxmlformats.org/officeDocument/2006/relationships/tags" Target="../tags/tag384.xml"/><Relationship Id="rId14" Type="http://schemas.openxmlformats.org/officeDocument/2006/relationships/tags" Target="../tags/tag392.xml"/><Relationship Id="rId13" Type="http://schemas.openxmlformats.org/officeDocument/2006/relationships/tags" Target="../tags/tag391.xml"/><Relationship Id="rId12" Type="http://schemas.openxmlformats.org/officeDocument/2006/relationships/tags" Target="../tags/tag390.xml"/><Relationship Id="rId11" Type="http://schemas.openxmlformats.org/officeDocument/2006/relationships/tags" Target="../tags/tag389.xml"/><Relationship Id="rId10" Type="http://schemas.openxmlformats.org/officeDocument/2006/relationships/tags" Target="../tags/tag388.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7.png"/><Relationship Id="rId6" Type="http://schemas.openxmlformats.org/officeDocument/2006/relationships/tags" Target="../tags/tag39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6.png"/><Relationship Id="rId3" Type="http://schemas.openxmlformats.org/officeDocument/2006/relationships/tags" Target="../tags/tag394.xml"/><Relationship Id="rId2" Type="http://schemas.openxmlformats.org/officeDocument/2006/relationships/tags" Target="../tags/tag393.xml"/><Relationship Id="rId16" Type="http://schemas.openxmlformats.org/officeDocument/2006/relationships/tags" Target="../tags/tag403.xml"/><Relationship Id="rId15" Type="http://schemas.openxmlformats.org/officeDocument/2006/relationships/tags" Target="../tags/tag402.xml"/><Relationship Id="rId14" Type="http://schemas.openxmlformats.org/officeDocument/2006/relationships/tags" Target="../tags/tag401.xml"/><Relationship Id="rId13" Type="http://schemas.openxmlformats.org/officeDocument/2006/relationships/tags" Target="../tags/tag400.xml"/><Relationship Id="rId12" Type="http://schemas.openxmlformats.org/officeDocument/2006/relationships/tags" Target="../tags/tag399.xml"/><Relationship Id="rId11" Type="http://schemas.openxmlformats.org/officeDocument/2006/relationships/tags" Target="../tags/tag398.xml"/><Relationship Id="rId10" Type="http://schemas.openxmlformats.org/officeDocument/2006/relationships/tags" Target="../tags/tag397.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7.png"/><Relationship Id="rId6" Type="http://schemas.openxmlformats.org/officeDocument/2006/relationships/tags" Target="../tags/tag40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6.png"/><Relationship Id="rId3" Type="http://schemas.openxmlformats.org/officeDocument/2006/relationships/tags" Target="../tags/tag405.xml"/><Relationship Id="rId2" Type="http://schemas.openxmlformats.org/officeDocument/2006/relationships/tags" Target="../tags/tag404.xml"/><Relationship Id="rId13" Type="http://schemas.openxmlformats.org/officeDocument/2006/relationships/tags" Target="../tags/tag411.xml"/><Relationship Id="rId12" Type="http://schemas.openxmlformats.org/officeDocument/2006/relationships/tags" Target="../tags/tag410.xml"/><Relationship Id="rId11" Type="http://schemas.openxmlformats.org/officeDocument/2006/relationships/tags" Target="../tags/tag409.xml"/><Relationship Id="rId10" Type="http://schemas.openxmlformats.org/officeDocument/2006/relationships/tags" Target="../tags/tag408.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33" name=""/>
        <p:cNvGrpSpPr/>
        <p:nvPr/>
      </p:nvGrpSpPr>
      <p:grpSpPr>
        <a:xfrm>
          <a:off x="0" y="0"/>
          <a:ext cx="0" cy="0"/>
          <a:chOff x="0" y="0"/>
          <a:chExt cx="0" cy="0"/>
        </a:xfrm>
      </p:grpSpPr>
      <p:sp>
        <p:nvSpPr>
          <p:cNvPr id="1048593"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594"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595"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596" name="页脚占位符 4"/>
          <p:cNvSpPr>
            <a:spLocks noGrp="1"/>
          </p:cNvSpPr>
          <p:nvPr>
            <p:ph type="ftr" sz="quarter" idx="11"/>
          </p:nvPr>
        </p:nvSpPr>
        <p:spPr/>
        <p:txBody>
          <a:bodyPr/>
          <a:p>
            <a:endParaRPr lang="zh-CN" altLang="en-US"/>
          </a:p>
        </p:txBody>
      </p:sp>
      <p:sp>
        <p:nvSpPr>
          <p:cNvPr id="1048597"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44" name=""/>
        <p:cNvGrpSpPr/>
        <p:nvPr/>
      </p:nvGrpSpPr>
      <p:grpSpPr>
        <a:xfrm>
          <a:off x="0" y="0"/>
          <a:ext cx="0" cy="0"/>
          <a:chOff x="0" y="0"/>
          <a:chExt cx="0" cy="0"/>
        </a:xfrm>
      </p:grpSpPr>
      <p:sp>
        <p:nvSpPr>
          <p:cNvPr id="1048623" name="标题 1"/>
          <p:cNvSpPr>
            <a:spLocks noGrp="1"/>
          </p:cNvSpPr>
          <p:nvPr>
            <p:ph type="title"/>
          </p:nvPr>
        </p:nvSpPr>
        <p:spPr/>
        <p:txBody>
          <a:bodyPr/>
          <a:p>
            <a:r>
              <a:rPr lang="zh-CN" altLang="en-US"/>
              <a:t>单击此处编辑母版标题样式</a:t>
            </a:r>
            <a:endParaRPr lang="zh-CN" altLang="en-US"/>
          </a:p>
        </p:txBody>
      </p:sp>
      <p:sp>
        <p:nvSpPr>
          <p:cNvPr id="1048624" name="竖排文字占位符 2"/>
          <p:cNvSpPr>
            <a:spLocks noGrp="1"/>
          </p:cNvSpPr>
          <p:nvPr>
            <p:ph type="body" orient="vert" idx="1"/>
          </p:nvPr>
        </p:nvSpPr>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25"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26" name="页脚占位符 4"/>
          <p:cNvSpPr>
            <a:spLocks noGrp="1"/>
          </p:cNvSpPr>
          <p:nvPr>
            <p:ph type="ftr" sz="quarter" idx="11"/>
          </p:nvPr>
        </p:nvSpPr>
        <p:spPr/>
        <p:txBody>
          <a:bodyPr/>
          <a:p>
            <a:endParaRPr lang="zh-CN" altLang="en-US"/>
          </a:p>
        </p:txBody>
      </p:sp>
      <p:sp>
        <p:nvSpPr>
          <p:cNvPr id="1048627"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42" name=""/>
        <p:cNvGrpSpPr/>
        <p:nvPr/>
      </p:nvGrpSpPr>
      <p:grpSpPr>
        <a:xfrm>
          <a:off x="0" y="0"/>
          <a:ext cx="0" cy="0"/>
          <a:chOff x="0" y="0"/>
          <a:chExt cx="0" cy="0"/>
        </a:xfrm>
      </p:grpSpPr>
      <p:sp>
        <p:nvSpPr>
          <p:cNvPr id="1048612" name="竖排标题 1"/>
          <p:cNvSpPr>
            <a:spLocks noGrp="1"/>
          </p:cNvSpPr>
          <p:nvPr>
            <p:ph type="title" orient="vert"/>
          </p:nvPr>
        </p:nvSpPr>
        <p:spPr>
          <a:xfrm>
            <a:off x="8724900" y="365125"/>
            <a:ext cx="2628900" cy="5811838"/>
          </a:xfrm>
        </p:spPr>
        <p:txBody>
          <a:bodyPr vert="eaVert"/>
          <a:p>
            <a:r>
              <a:rPr lang="zh-CN" altLang="en-US"/>
              <a:t>单击此处编辑母版标题样式</a:t>
            </a:r>
            <a:endParaRPr lang="zh-CN" altLang="en-US"/>
          </a:p>
        </p:txBody>
      </p:sp>
      <p:sp>
        <p:nvSpPr>
          <p:cNvPr id="1048613" name="竖排文字占位符 2"/>
          <p:cNvSpPr>
            <a:spLocks noGrp="1"/>
          </p:cNvSpPr>
          <p:nvPr>
            <p:ph type="body" orient="vert" idx="1"/>
          </p:nvPr>
        </p:nvSpPr>
        <p:spPr>
          <a:xfrm>
            <a:off x="838200" y="365125"/>
            <a:ext cx="7734300" cy="5811838"/>
          </a:xfrm>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14"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15" name="页脚占位符 4"/>
          <p:cNvSpPr>
            <a:spLocks noGrp="1"/>
          </p:cNvSpPr>
          <p:nvPr>
            <p:ph type="ftr" sz="quarter" idx="11"/>
          </p:nvPr>
        </p:nvSpPr>
        <p:spPr/>
        <p:txBody>
          <a:bodyPr/>
          <a:p>
            <a:endParaRPr lang="zh-CN" altLang="en-US"/>
          </a:p>
        </p:txBody>
      </p:sp>
      <p:sp>
        <p:nvSpPr>
          <p:cNvPr id="1048616"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33" name=""/>
        <p:cNvGrpSpPr/>
        <p:nvPr/>
      </p:nvGrpSpPr>
      <p:grpSpPr>
        <a:xfrm>
          <a:off x="0" y="0"/>
          <a:ext cx="0" cy="0"/>
          <a:chOff x="0" y="0"/>
          <a:chExt cx="0" cy="0"/>
        </a:xfrm>
      </p:grpSpPr>
      <p:sp>
        <p:nvSpPr>
          <p:cNvPr id="1048593"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594"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595"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596" name="页脚占位符 4"/>
          <p:cNvSpPr>
            <a:spLocks noGrp="1"/>
          </p:cNvSpPr>
          <p:nvPr>
            <p:ph type="ftr" sz="quarter" idx="11"/>
          </p:nvPr>
        </p:nvSpPr>
        <p:spPr/>
        <p:txBody>
          <a:bodyPr/>
          <a:p>
            <a:endParaRPr lang="zh-CN" altLang="en-US"/>
          </a:p>
        </p:txBody>
      </p:sp>
      <p:sp>
        <p:nvSpPr>
          <p:cNvPr id="1048597"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24" name=""/>
        <p:cNvGrpSpPr/>
        <p:nvPr/>
      </p:nvGrpSpPr>
      <p:grpSpPr>
        <a:xfrm>
          <a:off x="0" y="0"/>
          <a:ext cx="0" cy="0"/>
          <a:chOff x="0" y="0"/>
          <a:chExt cx="0" cy="0"/>
        </a:xfrm>
      </p:grpSpPr>
      <p:sp>
        <p:nvSpPr>
          <p:cNvPr id="1048581" name="标题 1"/>
          <p:cNvSpPr>
            <a:spLocks noGrp="1"/>
          </p:cNvSpPr>
          <p:nvPr>
            <p:ph type="title"/>
          </p:nvPr>
        </p:nvSpPr>
        <p:spPr/>
        <p:txBody>
          <a:bodyPr/>
          <a:p>
            <a:r>
              <a:rPr lang="zh-CN" altLang="en-US"/>
              <a:t>单击此处编辑母版标题样式</a:t>
            </a:r>
            <a:endParaRPr lang="zh-CN" altLang="en-US"/>
          </a:p>
        </p:txBody>
      </p:sp>
      <p:sp>
        <p:nvSpPr>
          <p:cNvPr id="1048582" name="内容占位符 2"/>
          <p:cNvSpPr>
            <a:spLocks noGrp="1"/>
          </p:cNvSpPr>
          <p:nvPr>
            <p:ph idx="1"/>
          </p:nvPr>
        </p:nvSpPr>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83"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584" name="页脚占位符 4"/>
          <p:cNvSpPr>
            <a:spLocks noGrp="1"/>
          </p:cNvSpPr>
          <p:nvPr>
            <p:ph type="ftr" sz="quarter" idx="11"/>
          </p:nvPr>
        </p:nvSpPr>
        <p:spPr/>
        <p:txBody>
          <a:bodyPr/>
          <a:p>
            <a:endParaRPr lang="zh-CN" altLang="en-US"/>
          </a:p>
        </p:txBody>
      </p:sp>
      <p:sp>
        <p:nvSpPr>
          <p:cNvPr id="1048585"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45" name=""/>
        <p:cNvGrpSpPr/>
        <p:nvPr/>
      </p:nvGrpSpPr>
      <p:grpSpPr>
        <a:xfrm>
          <a:off x="0" y="0"/>
          <a:ext cx="0" cy="0"/>
          <a:chOff x="0" y="0"/>
          <a:chExt cx="0" cy="0"/>
        </a:xfrm>
      </p:grpSpPr>
      <p:sp>
        <p:nvSpPr>
          <p:cNvPr id="1048628"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8629"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8630"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31" name="页脚占位符 4"/>
          <p:cNvSpPr>
            <a:spLocks noGrp="1"/>
          </p:cNvSpPr>
          <p:nvPr>
            <p:ph type="ftr" sz="quarter" idx="11"/>
          </p:nvPr>
        </p:nvSpPr>
        <p:spPr/>
        <p:txBody>
          <a:bodyPr/>
          <a:p>
            <a:endParaRPr lang="zh-CN" altLang="en-US"/>
          </a:p>
        </p:txBody>
      </p:sp>
      <p:sp>
        <p:nvSpPr>
          <p:cNvPr id="1048632"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46" name=""/>
        <p:cNvGrpSpPr/>
        <p:nvPr/>
      </p:nvGrpSpPr>
      <p:grpSpPr>
        <a:xfrm>
          <a:off x="0" y="0"/>
          <a:ext cx="0" cy="0"/>
          <a:chOff x="0" y="0"/>
          <a:chExt cx="0" cy="0"/>
        </a:xfrm>
      </p:grpSpPr>
      <p:sp>
        <p:nvSpPr>
          <p:cNvPr id="1048633" name="标题 1"/>
          <p:cNvSpPr>
            <a:spLocks noGrp="1"/>
          </p:cNvSpPr>
          <p:nvPr>
            <p:ph type="title"/>
          </p:nvPr>
        </p:nvSpPr>
        <p:spPr/>
        <p:txBody>
          <a:bodyPr/>
          <a:p>
            <a:r>
              <a:rPr lang="zh-CN" altLang="en-US"/>
              <a:t>单击此处编辑母版标题样式</a:t>
            </a:r>
            <a:endParaRPr lang="zh-CN" altLang="en-US"/>
          </a:p>
        </p:txBody>
      </p:sp>
      <p:sp>
        <p:nvSpPr>
          <p:cNvPr id="1048634" name="内容占位符 2"/>
          <p:cNvSpPr>
            <a:spLocks noGrp="1"/>
          </p:cNvSpPr>
          <p:nvPr>
            <p:ph sz="half" idx="1"/>
          </p:nvPr>
        </p:nvSpPr>
        <p:spPr>
          <a:xfrm>
            <a:off x="838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35" name="内容占位符 3"/>
          <p:cNvSpPr>
            <a:spLocks noGrp="1"/>
          </p:cNvSpPr>
          <p:nvPr>
            <p:ph sz="half" idx="2"/>
          </p:nvPr>
        </p:nvSpPr>
        <p:spPr>
          <a:xfrm>
            <a:off x="6172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36" name="日期占位符 4"/>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37" name="页脚占位符 5"/>
          <p:cNvSpPr>
            <a:spLocks noGrp="1"/>
          </p:cNvSpPr>
          <p:nvPr>
            <p:ph type="ftr" sz="quarter" idx="11"/>
          </p:nvPr>
        </p:nvSpPr>
        <p:spPr/>
        <p:txBody>
          <a:bodyPr/>
          <a:p>
            <a:endParaRPr lang="zh-CN" altLang="en-US"/>
          </a:p>
        </p:txBody>
      </p:sp>
      <p:sp>
        <p:nvSpPr>
          <p:cNvPr id="1048638" name="灯片编号占位符 6"/>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47" name=""/>
        <p:cNvGrpSpPr/>
        <p:nvPr/>
      </p:nvGrpSpPr>
      <p:grpSpPr>
        <a:xfrm>
          <a:off x="0" y="0"/>
          <a:ext cx="0" cy="0"/>
          <a:chOff x="0" y="0"/>
          <a:chExt cx="0" cy="0"/>
        </a:xfrm>
      </p:grpSpPr>
      <p:sp>
        <p:nvSpPr>
          <p:cNvPr id="1048639" name="标题 1"/>
          <p:cNvSpPr>
            <a:spLocks noGrp="1"/>
          </p:cNvSpPr>
          <p:nvPr>
            <p:ph type="title"/>
          </p:nvPr>
        </p:nvSpPr>
        <p:spPr>
          <a:xfrm>
            <a:off x="839788" y="365125"/>
            <a:ext cx="10515600" cy="1325563"/>
          </a:xfrm>
        </p:spPr>
        <p:txBody>
          <a:bodyPr/>
          <a:p>
            <a:r>
              <a:rPr lang="zh-CN" altLang="en-US"/>
              <a:t>单击此处编辑母版标题样式</a:t>
            </a:r>
            <a:endParaRPr lang="zh-CN" altLang="en-US"/>
          </a:p>
        </p:txBody>
      </p:sp>
      <p:sp>
        <p:nvSpPr>
          <p:cNvPr id="1048640"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641" name="内容占位符 3"/>
          <p:cNvSpPr>
            <a:spLocks noGrp="1"/>
          </p:cNvSpPr>
          <p:nvPr>
            <p:ph sz="half" idx="2"/>
          </p:nvPr>
        </p:nvSpPr>
        <p:spPr>
          <a:xfrm>
            <a:off x="839788" y="2505075"/>
            <a:ext cx="5157787"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42"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643" name="内容占位符 5"/>
          <p:cNvSpPr>
            <a:spLocks noGrp="1"/>
          </p:cNvSpPr>
          <p:nvPr>
            <p:ph sz="quarter" idx="4"/>
          </p:nvPr>
        </p:nvSpPr>
        <p:spPr>
          <a:xfrm>
            <a:off x="6172200" y="2505075"/>
            <a:ext cx="5183188"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44" name="日期占位符 6"/>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45" name="页脚占位符 7"/>
          <p:cNvSpPr>
            <a:spLocks noGrp="1"/>
          </p:cNvSpPr>
          <p:nvPr>
            <p:ph type="ftr" sz="quarter" idx="11"/>
          </p:nvPr>
        </p:nvSpPr>
        <p:spPr/>
        <p:txBody>
          <a:bodyPr/>
          <a:p>
            <a:endParaRPr lang="zh-CN" altLang="en-US"/>
          </a:p>
        </p:txBody>
      </p:sp>
      <p:sp>
        <p:nvSpPr>
          <p:cNvPr id="1048646" name="灯片编号占位符 8"/>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41" name=""/>
        <p:cNvGrpSpPr/>
        <p:nvPr/>
      </p:nvGrpSpPr>
      <p:grpSpPr>
        <a:xfrm>
          <a:off x="0" y="0"/>
          <a:ext cx="0" cy="0"/>
          <a:chOff x="0" y="0"/>
          <a:chExt cx="0" cy="0"/>
        </a:xfrm>
      </p:grpSpPr>
      <p:sp>
        <p:nvSpPr>
          <p:cNvPr id="1048608" name="标题 1"/>
          <p:cNvSpPr>
            <a:spLocks noGrp="1"/>
          </p:cNvSpPr>
          <p:nvPr>
            <p:ph type="title"/>
          </p:nvPr>
        </p:nvSpPr>
        <p:spPr/>
        <p:txBody>
          <a:bodyPr/>
          <a:p>
            <a:r>
              <a:rPr lang="zh-CN" altLang="en-US"/>
              <a:t>单击此处编辑母版标题样式</a:t>
            </a:r>
            <a:endParaRPr lang="zh-CN" altLang="en-US"/>
          </a:p>
        </p:txBody>
      </p:sp>
      <p:sp>
        <p:nvSpPr>
          <p:cNvPr id="1048609" name="日期占位符 2"/>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10" name="页脚占位符 3"/>
          <p:cNvSpPr>
            <a:spLocks noGrp="1"/>
          </p:cNvSpPr>
          <p:nvPr>
            <p:ph type="ftr" sz="quarter" idx="11"/>
          </p:nvPr>
        </p:nvSpPr>
        <p:spPr/>
        <p:txBody>
          <a:bodyPr/>
          <a:p>
            <a:endParaRPr lang="zh-CN" altLang="en-US"/>
          </a:p>
        </p:txBody>
      </p:sp>
      <p:sp>
        <p:nvSpPr>
          <p:cNvPr id="1048611" name="灯片编号占位符 4"/>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28" name=""/>
        <p:cNvGrpSpPr/>
        <p:nvPr/>
      </p:nvGrpSpPr>
      <p:grpSpPr>
        <a:xfrm>
          <a:off x="0" y="0"/>
          <a:ext cx="0" cy="0"/>
          <a:chOff x="0" y="0"/>
          <a:chExt cx="0" cy="0"/>
        </a:xfrm>
      </p:grpSpPr>
      <p:sp>
        <p:nvSpPr>
          <p:cNvPr id="1048587" name="日期占位符 1"/>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588" name="页脚占位符 2"/>
          <p:cNvSpPr>
            <a:spLocks noGrp="1"/>
          </p:cNvSpPr>
          <p:nvPr>
            <p:ph type="ftr" sz="quarter" idx="11"/>
          </p:nvPr>
        </p:nvSpPr>
        <p:spPr/>
        <p:txBody>
          <a:bodyPr/>
          <a:p>
            <a:endParaRPr lang="zh-CN" altLang="en-US"/>
          </a:p>
        </p:txBody>
      </p:sp>
      <p:sp>
        <p:nvSpPr>
          <p:cNvPr id="1048589" name="灯片编号占位符 3"/>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48" name=""/>
        <p:cNvGrpSpPr/>
        <p:nvPr/>
      </p:nvGrpSpPr>
      <p:grpSpPr>
        <a:xfrm>
          <a:off x="0" y="0"/>
          <a:ext cx="0" cy="0"/>
          <a:chOff x="0" y="0"/>
          <a:chExt cx="0" cy="0"/>
        </a:xfrm>
      </p:grpSpPr>
      <p:sp>
        <p:nvSpPr>
          <p:cNvPr id="1048647"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648"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49"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650" name="日期占位符 4"/>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51" name="页脚占位符 5"/>
          <p:cNvSpPr>
            <a:spLocks noGrp="1"/>
          </p:cNvSpPr>
          <p:nvPr>
            <p:ph type="ftr" sz="quarter" idx="11"/>
          </p:nvPr>
        </p:nvSpPr>
        <p:spPr/>
        <p:txBody>
          <a:bodyPr/>
          <a:p>
            <a:endParaRPr lang="zh-CN" altLang="en-US"/>
          </a:p>
        </p:txBody>
      </p:sp>
      <p:sp>
        <p:nvSpPr>
          <p:cNvPr id="1048652" name="灯片编号占位符 6"/>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24" name=""/>
        <p:cNvGrpSpPr/>
        <p:nvPr/>
      </p:nvGrpSpPr>
      <p:grpSpPr>
        <a:xfrm>
          <a:off x="0" y="0"/>
          <a:ext cx="0" cy="0"/>
          <a:chOff x="0" y="0"/>
          <a:chExt cx="0" cy="0"/>
        </a:xfrm>
      </p:grpSpPr>
      <p:sp>
        <p:nvSpPr>
          <p:cNvPr id="1048581" name="标题 1"/>
          <p:cNvSpPr>
            <a:spLocks noGrp="1"/>
          </p:cNvSpPr>
          <p:nvPr>
            <p:ph type="title"/>
          </p:nvPr>
        </p:nvSpPr>
        <p:spPr/>
        <p:txBody>
          <a:bodyPr/>
          <a:p>
            <a:r>
              <a:rPr lang="zh-CN" altLang="en-US"/>
              <a:t>单击此处编辑母版标题样式</a:t>
            </a:r>
            <a:endParaRPr lang="zh-CN" altLang="en-US"/>
          </a:p>
        </p:txBody>
      </p:sp>
      <p:sp>
        <p:nvSpPr>
          <p:cNvPr id="1048582" name="内容占位符 2"/>
          <p:cNvSpPr>
            <a:spLocks noGrp="1"/>
          </p:cNvSpPr>
          <p:nvPr>
            <p:ph idx="1"/>
          </p:nvPr>
        </p:nvSpPr>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83"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584" name="页脚占位符 4"/>
          <p:cNvSpPr>
            <a:spLocks noGrp="1"/>
          </p:cNvSpPr>
          <p:nvPr>
            <p:ph type="ftr" sz="quarter" idx="11"/>
          </p:nvPr>
        </p:nvSpPr>
        <p:spPr/>
        <p:txBody>
          <a:bodyPr/>
          <a:p>
            <a:endParaRPr lang="zh-CN" altLang="en-US"/>
          </a:p>
        </p:txBody>
      </p:sp>
      <p:sp>
        <p:nvSpPr>
          <p:cNvPr id="1048585"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43" name=""/>
        <p:cNvGrpSpPr/>
        <p:nvPr/>
      </p:nvGrpSpPr>
      <p:grpSpPr>
        <a:xfrm>
          <a:off x="0" y="0"/>
          <a:ext cx="0" cy="0"/>
          <a:chOff x="0" y="0"/>
          <a:chExt cx="0" cy="0"/>
        </a:xfrm>
      </p:grpSpPr>
      <p:sp>
        <p:nvSpPr>
          <p:cNvPr id="1048617"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618"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19"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620" name="日期占位符 4"/>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21" name="页脚占位符 5"/>
          <p:cNvSpPr>
            <a:spLocks noGrp="1"/>
          </p:cNvSpPr>
          <p:nvPr>
            <p:ph type="ftr" sz="quarter" idx="11"/>
          </p:nvPr>
        </p:nvSpPr>
        <p:spPr/>
        <p:txBody>
          <a:bodyPr/>
          <a:p>
            <a:endParaRPr lang="zh-CN" altLang="en-US"/>
          </a:p>
        </p:txBody>
      </p:sp>
      <p:sp>
        <p:nvSpPr>
          <p:cNvPr id="1048622" name="灯片编号占位符 6"/>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44" name=""/>
        <p:cNvGrpSpPr/>
        <p:nvPr/>
      </p:nvGrpSpPr>
      <p:grpSpPr>
        <a:xfrm>
          <a:off x="0" y="0"/>
          <a:ext cx="0" cy="0"/>
          <a:chOff x="0" y="0"/>
          <a:chExt cx="0" cy="0"/>
        </a:xfrm>
      </p:grpSpPr>
      <p:sp>
        <p:nvSpPr>
          <p:cNvPr id="1048623" name="标题 1"/>
          <p:cNvSpPr>
            <a:spLocks noGrp="1"/>
          </p:cNvSpPr>
          <p:nvPr>
            <p:ph type="title"/>
          </p:nvPr>
        </p:nvSpPr>
        <p:spPr/>
        <p:txBody>
          <a:bodyPr/>
          <a:p>
            <a:r>
              <a:rPr lang="zh-CN" altLang="en-US"/>
              <a:t>单击此处编辑母版标题样式</a:t>
            </a:r>
            <a:endParaRPr lang="zh-CN" altLang="en-US"/>
          </a:p>
        </p:txBody>
      </p:sp>
      <p:sp>
        <p:nvSpPr>
          <p:cNvPr id="1048624" name="竖排文字占位符 2"/>
          <p:cNvSpPr>
            <a:spLocks noGrp="1"/>
          </p:cNvSpPr>
          <p:nvPr>
            <p:ph type="body" orient="vert" idx="1"/>
          </p:nvPr>
        </p:nvSpPr>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25"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26" name="页脚占位符 4"/>
          <p:cNvSpPr>
            <a:spLocks noGrp="1"/>
          </p:cNvSpPr>
          <p:nvPr>
            <p:ph type="ftr" sz="quarter" idx="11"/>
          </p:nvPr>
        </p:nvSpPr>
        <p:spPr/>
        <p:txBody>
          <a:bodyPr/>
          <a:p>
            <a:endParaRPr lang="zh-CN" altLang="en-US"/>
          </a:p>
        </p:txBody>
      </p:sp>
      <p:sp>
        <p:nvSpPr>
          <p:cNvPr id="1048627"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42" name=""/>
        <p:cNvGrpSpPr/>
        <p:nvPr/>
      </p:nvGrpSpPr>
      <p:grpSpPr>
        <a:xfrm>
          <a:off x="0" y="0"/>
          <a:ext cx="0" cy="0"/>
          <a:chOff x="0" y="0"/>
          <a:chExt cx="0" cy="0"/>
        </a:xfrm>
      </p:grpSpPr>
      <p:sp>
        <p:nvSpPr>
          <p:cNvPr id="1048612" name="竖排标题 1"/>
          <p:cNvSpPr>
            <a:spLocks noGrp="1"/>
          </p:cNvSpPr>
          <p:nvPr>
            <p:ph type="title" orient="vert"/>
          </p:nvPr>
        </p:nvSpPr>
        <p:spPr>
          <a:xfrm>
            <a:off x="8724900" y="365125"/>
            <a:ext cx="2628900" cy="5811838"/>
          </a:xfrm>
        </p:spPr>
        <p:txBody>
          <a:bodyPr vert="eaVert"/>
          <a:p>
            <a:r>
              <a:rPr lang="zh-CN" altLang="en-US"/>
              <a:t>单击此处编辑母版标题样式</a:t>
            </a:r>
            <a:endParaRPr lang="zh-CN" altLang="en-US"/>
          </a:p>
        </p:txBody>
      </p:sp>
      <p:sp>
        <p:nvSpPr>
          <p:cNvPr id="1048613" name="竖排文字占位符 2"/>
          <p:cNvSpPr>
            <a:spLocks noGrp="1"/>
          </p:cNvSpPr>
          <p:nvPr>
            <p:ph type="body" orient="vert" idx="1"/>
          </p:nvPr>
        </p:nvSpPr>
        <p:spPr>
          <a:xfrm>
            <a:off x="838200" y="365125"/>
            <a:ext cx="7734300" cy="5811838"/>
          </a:xfrm>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14"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15" name="页脚占位符 4"/>
          <p:cNvSpPr>
            <a:spLocks noGrp="1"/>
          </p:cNvSpPr>
          <p:nvPr>
            <p:ph type="ftr" sz="quarter" idx="11"/>
          </p:nvPr>
        </p:nvSpPr>
        <p:spPr/>
        <p:txBody>
          <a:bodyPr/>
          <a:p>
            <a:endParaRPr lang="zh-CN" altLang="en-US"/>
          </a:p>
        </p:txBody>
      </p:sp>
      <p:sp>
        <p:nvSpPr>
          <p:cNvPr id="1048616"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custDataLst>
              <p:tags r:id="rId3"/>
            </p:custDataLst>
          </p:nvPr>
        </p:nvSpPr>
        <p:spPr>
          <a:xfrm>
            <a:off x="2266950" y="4483100"/>
            <a:ext cx="7772400" cy="749300"/>
          </a:xfrm>
        </p:spPr>
        <p:txBody>
          <a:bodyPr anchor="ctr" anchorCtr="0">
            <a:normAutofit/>
          </a:bodyPr>
          <a:lstStyle>
            <a:lvl1pPr algn="ctr">
              <a:defRPr sz="4000"/>
            </a:lvl1pPr>
          </a:lstStyle>
          <a:p>
            <a:r>
              <a:rPr lang="zh-CN" altLang="en-US" dirty="0"/>
              <a:t>单击此处编辑母版标题样式</a:t>
            </a:r>
            <a:endParaRPr lang="en-US" dirty="0"/>
          </a:p>
        </p:txBody>
      </p:sp>
      <p:sp>
        <p:nvSpPr>
          <p:cNvPr id="3" name="Subtitle 2"/>
          <p:cNvSpPr>
            <a:spLocks noGrp="1"/>
          </p:cNvSpPr>
          <p:nvPr>
            <p:ph type="subTitle" idx="1"/>
            <p:custDataLst>
              <p:tags r:id="rId4"/>
            </p:custDataLst>
          </p:nvPr>
        </p:nvSpPr>
        <p:spPr>
          <a:xfrm>
            <a:off x="2266950" y="5312847"/>
            <a:ext cx="7772400" cy="519628"/>
          </a:xfrm>
        </p:spPr>
        <p:txBody>
          <a:bodyPr anchor="ctr" anchorCtr="0">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custDataLst>
              <p:tags r:id="rId5"/>
            </p:custDataLst>
          </p:nvPr>
        </p:nvSpPr>
        <p:spPr/>
        <p:txBody>
          <a:bodyPr/>
          <a:lstStyle/>
          <a:p>
            <a:fld id="{3E45EFA7-39EE-408C-BB52-4E66C472D5EB}" type="datetimeFigureOut">
              <a:rPr lang="zh-CN" altLang="en-US" smtClean="0"/>
            </a:fld>
            <a:endParaRPr lang="zh-CN" altLang="en-US"/>
          </a:p>
        </p:txBody>
      </p:sp>
      <p:sp>
        <p:nvSpPr>
          <p:cNvPr id="5" name="Footer Placeholder 4"/>
          <p:cNvSpPr>
            <a:spLocks noGrp="1"/>
          </p:cNvSpPr>
          <p:nvPr>
            <p:ph type="ftr" sz="quarter" idx="11"/>
            <p:custDataLst>
              <p:tags r:id="rId6"/>
            </p:custDataLst>
          </p:nvPr>
        </p:nvSpPr>
        <p:spPr/>
        <p:txBody>
          <a:bodyPr/>
          <a:lstStyle/>
          <a:p>
            <a:endParaRPr lang="zh-CN" altLang="en-US" dirty="0"/>
          </a:p>
        </p:txBody>
      </p:sp>
      <p:sp>
        <p:nvSpPr>
          <p:cNvPr id="6" name="Slide Number Placeholder 5"/>
          <p:cNvSpPr>
            <a:spLocks noGrp="1"/>
          </p:cNvSpPr>
          <p:nvPr>
            <p:ph type="sldNum" sz="quarter" idx="12"/>
            <p:custDataLst>
              <p:tags r:id="rId7"/>
            </p:custDataLst>
          </p:nvPr>
        </p:nvSpPr>
        <p:spPr/>
        <p:txBody>
          <a:bodyPr/>
          <a:lstStyle/>
          <a:p>
            <a:fld id="{358A4FAC-B5FA-4CB3-AAB2-7886AC3890BA}"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zh-CN" altLang="en-US"/>
              <a:t>单击此处编辑母版标题样式</a:t>
            </a:r>
            <a:endParaRPr lang="en-US" dirty="0"/>
          </a:p>
        </p:txBody>
      </p:sp>
      <p:sp>
        <p:nvSpPr>
          <p:cNvPr id="4" name="Date Placeholder 3"/>
          <p:cNvSpPr>
            <a:spLocks noGrp="1"/>
          </p:cNvSpPr>
          <p:nvPr>
            <p:ph type="dt" sz="half" idx="10"/>
            <p:custDataLst>
              <p:tags r:id="rId3"/>
            </p:custDataLst>
          </p:nvPr>
        </p:nvSpPr>
        <p:spPr/>
        <p:txBody>
          <a:bodyPr/>
          <a:lstStyle/>
          <a:p>
            <a:fld id="{3E45EFA7-39EE-408C-BB52-4E66C472D5EB}" type="datetimeFigureOut">
              <a:rPr lang="zh-CN" altLang="en-US" smtClean="0"/>
            </a:fld>
            <a:endParaRPr lang="zh-CN" altLang="en-US"/>
          </a:p>
        </p:txBody>
      </p:sp>
      <p:sp>
        <p:nvSpPr>
          <p:cNvPr id="5" name="Footer Placeholder 4"/>
          <p:cNvSpPr>
            <a:spLocks noGrp="1"/>
          </p:cNvSpPr>
          <p:nvPr>
            <p:ph type="ftr" sz="quarter" idx="11"/>
            <p:custDataLst>
              <p:tags r:id="rId4"/>
            </p:custDataLst>
          </p:nvPr>
        </p:nvSpPr>
        <p:spPr/>
        <p:txBody>
          <a:bodyPr/>
          <a:lstStyle/>
          <a:p>
            <a:endParaRPr lang="zh-CN" altLang="en-US" dirty="0"/>
          </a:p>
        </p:txBody>
      </p:sp>
      <p:sp>
        <p:nvSpPr>
          <p:cNvPr id="6" name="Slide Number Placeholder 5"/>
          <p:cNvSpPr>
            <a:spLocks noGrp="1"/>
          </p:cNvSpPr>
          <p:nvPr>
            <p:ph type="sldNum" sz="quarter" idx="12"/>
            <p:custDataLst>
              <p:tags r:id="rId5"/>
            </p:custDataLst>
          </p:nvPr>
        </p:nvSpPr>
        <p:spPr/>
        <p:txBody>
          <a:bodyPr/>
          <a:lstStyle/>
          <a:p>
            <a:fld id="{358A4FAC-B5FA-4CB3-AAB2-7886AC3890BA}" type="slidenum">
              <a:rPr lang="zh-CN" altLang="en-US" smtClean="0"/>
            </a:fld>
            <a:endParaRPr lang="zh-CN" altLang="en-US"/>
          </a:p>
        </p:txBody>
      </p:sp>
      <p:sp>
        <p:nvSpPr>
          <p:cNvPr id="7" name="AutoShape 4"/>
          <p:cNvSpPr>
            <a:spLocks noChangeArrowheads="1"/>
          </p:cNvSpPr>
          <p:nvPr>
            <p:custDataLst>
              <p:tags r:id="rId6"/>
            </p:custDataLst>
          </p:nvPr>
        </p:nvSpPr>
        <p:spPr bwMode="gray">
          <a:xfrm>
            <a:off x="2832100" y="2095500"/>
            <a:ext cx="6800849" cy="3505027"/>
          </a:xfrm>
          <a:prstGeom prst="roundRect">
            <a:avLst>
              <a:gd name="adj" fmla="val 10347"/>
            </a:avLst>
          </a:prstGeom>
          <a:solidFill>
            <a:schemeClr val="accent1"/>
          </a:solidFill>
          <a:ln w="50800">
            <a:solidFill>
              <a:schemeClr val="bg1">
                <a:lumMod val="95000"/>
              </a:schemeClr>
            </a:solidFill>
            <a:round/>
          </a:ln>
          <a:effectLst>
            <a:outerShdw dist="107763" dir="8100000" algn="ctr" rotWithShape="0">
              <a:schemeClr val="bg1">
                <a:lumMod val="85000"/>
                <a:alpha val="50000"/>
              </a:schemeClr>
            </a:outerShdw>
          </a:effectLst>
        </p:spPr>
        <p:txBody>
          <a:bodyPr wrap="square" lIns="324000" rIns="324000" bIns="540000" anchor="ctr">
            <a:normAutofit/>
          </a:bodyPr>
          <a:lstStyle/>
          <a:p>
            <a:pPr>
              <a:lnSpc>
                <a:spcPct val="120000"/>
              </a:lnSpc>
            </a:pPr>
            <a:endParaRPr lang="zh-CN" altLang="en-US" sz="1350" dirty="0">
              <a:solidFill>
                <a:srgbClr val="FAFAFA"/>
              </a:solidFill>
              <a:sym typeface="Arial" panose="020B0604020202020204" pitchFamily="34" charset="0"/>
            </a:endParaRPr>
          </a:p>
        </p:txBody>
      </p:sp>
      <p:pic>
        <p:nvPicPr>
          <p:cNvPr id="9" name="图片 8"/>
          <p:cNvPicPr>
            <a:picLocks noChangeAspect="1"/>
          </p:cNvPicPr>
          <p:nvPr>
            <p:custDataLst>
              <p:tags r:id="rId7"/>
            </p:custDataLst>
          </p:nvPr>
        </p:nvPicPr>
        <p:blipFill>
          <a:blip r:embed="rId8"/>
          <a:stretch>
            <a:fillRect/>
          </a:stretch>
        </p:blipFill>
        <p:spPr>
          <a:xfrm flipH="1">
            <a:off x="2238451" y="4633077"/>
            <a:ext cx="1250797" cy="1140383"/>
          </a:xfrm>
          <a:prstGeom prst="rect">
            <a:avLst/>
          </a:prstGeom>
        </p:spPr>
      </p:pic>
      <p:sp>
        <p:nvSpPr>
          <p:cNvPr id="3" name="Content Placeholder 2"/>
          <p:cNvSpPr>
            <a:spLocks noGrp="1"/>
          </p:cNvSpPr>
          <p:nvPr>
            <p:ph idx="1"/>
            <p:custDataLst>
              <p:tags r:id="rId9"/>
            </p:custDataLst>
          </p:nvPr>
        </p:nvSpPr>
        <p:spPr>
          <a:xfrm>
            <a:off x="2832100" y="2095500"/>
            <a:ext cx="6800850" cy="3505028"/>
          </a:xfrm>
        </p:spPr>
        <p:txBody>
          <a:bodyPr tIns="90000" rIns="90000" bIns="9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3"/>
            </p:custDataLst>
          </p:nvPr>
        </p:nvSpPr>
        <p:spPr>
          <a:xfrm>
            <a:off x="4370388" y="3083444"/>
            <a:ext cx="6021841" cy="835936"/>
          </a:xfrm>
        </p:spPr>
        <p:txBody>
          <a:bodyPr anchor="b">
            <a:normAutofit/>
          </a:bodyPr>
          <a:lstStyle>
            <a:lvl1pPr>
              <a:defRPr sz="4800"/>
            </a:lvl1pPr>
          </a:lstStyle>
          <a:p>
            <a:r>
              <a:rPr lang="zh-CN" altLang="en-US" dirty="0"/>
              <a:t>单击此处</a:t>
            </a:r>
            <a:r>
              <a:rPr lang="zh-CN" altLang="en-US" dirty="0"/>
              <a:t>编辑标题</a:t>
            </a:r>
            <a:endParaRPr lang="en-US" dirty="0"/>
          </a:p>
        </p:txBody>
      </p:sp>
      <p:sp>
        <p:nvSpPr>
          <p:cNvPr id="3" name="Text Placeholder 2"/>
          <p:cNvSpPr>
            <a:spLocks noGrp="1"/>
          </p:cNvSpPr>
          <p:nvPr>
            <p:ph type="body" idx="1"/>
            <p:custDataLst>
              <p:tags r:id="rId4"/>
            </p:custDataLst>
          </p:nvPr>
        </p:nvSpPr>
        <p:spPr>
          <a:xfrm>
            <a:off x="4370388" y="3919380"/>
            <a:ext cx="6021841"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custDataLst>
              <p:tags r:id="rId5"/>
            </p:custDataLst>
          </p:nvPr>
        </p:nvSpPr>
        <p:spPr/>
        <p:txBody>
          <a:bodyPr/>
          <a:lstStyle/>
          <a:p>
            <a:fld id="{3E45EFA7-39EE-408C-BB52-4E66C472D5EB}" type="datetimeFigureOut">
              <a:rPr lang="zh-CN" altLang="en-US" smtClean="0"/>
            </a:fld>
            <a:endParaRPr lang="zh-CN" altLang="en-US"/>
          </a:p>
        </p:txBody>
      </p:sp>
      <p:sp>
        <p:nvSpPr>
          <p:cNvPr id="5" name="Footer Placeholder 4"/>
          <p:cNvSpPr>
            <a:spLocks noGrp="1"/>
          </p:cNvSpPr>
          <p:nvPr>
            <p:ph type="ftr" sz="quarter" idx="11"/>
            <p:custDataLst>
              <p:tags r:id="rId6"/>
            </p:custDataLst>
          </p:nvPr>
        </p:nvSpPr>
        <p:spPr/>
        <p:txBody>
          <a:bodyPr/>
          <a:lstStyle/>
          <a:p>
            <a:endParaRPr lang="zh-CN" altLang="en-US"/>
          </a:p>
        </p:txBody>
      </p:sp>
      <p:sp>
        <p:nvSpPr>
          <p:cNvPr id="6" name="Slide Number Placeholder 5"/>
          <p:cNvSpPr>
            <a:spLocks noGrp="1"/>
          </p:cNvSpPr>
          <p:nvPr>
            <p:ph type="sldNum" sz="quarter" idx="12"/>
            <p:custDataLst>
              <p:tags r:id="rId7"/>
            </p:custDataLst>
          </p:nvPr>
        </p:nvSpPr>
        <p:spPr/>
        <p:txBody>
          <a:bodyPr/>
          <a:lstStyle/>
          <a:p>
            <a:fld id="{358A4FAC-B5FA-4CB3-AAB2-7886AC3890BA}"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zh-CN" altLang="en-US"/>
              <a:t>单击此处编辑母版标题样式</a:t>
            </a:r>
            <a:endParaRPr lang="en-US" dirty="0"/>
          </a:p>
        </p:txBody>
      </p:sp>
      <p:sp>
        <p:nvSpPr>
          <p:cNvPr id="5" name="Date Placeholder 4"/>
          <p:cNvSpPr>
            <a:spLocks noGrp="1"/>
          </p:cNvSpPr>
          <p:nvPr>
            <p:ph type="dt" sz="half" idx="10"/>
            <p:custDataLst>
              <p:tags r:id="rId3"/>
            </p:custDataLst>
          </p:nvPr>
        </p:nvSpPr>
        <p:spPr/>
        <p:txBody>
          <a:bodyPr/>
          <a:lstStyle/>
          <a:p>
            <a:fld id="{3E45EFA7-39EE-408C-BB52-4E66C472D5EB}" type="datetimeFigureOut">
              <a:rPr lang="zh-CN" altLang="en-US" smtClean="0"/>
            </a:fld>
            <a:endParaRPr lang="zh-CN" altLang="en-US"/>
          </a:p>
        </p:txBody>
      </p:sp>
      <p:sp>
        <p:nvSpPr>
          <p:cNvPr id="6" name="Footer Placeholder 5"/>
          <p:cNvSpPr>
            <a:spLocks noGrp="1"/>
          </p:cNvSpPr>
          <p:nvPr>
            <p:ph type="ftr" sz="quarter" idx="11"/>
            <p:custDataLst>
              <p:tags r:id="rId4"/>
            </p:custDataLst>
          </p:nvPr>
        </p:nvSpPr>
        <p:spPr/>
        <p:txBody>
          <a:bodyPr/>
          <a:lstStyle/>
          <a:p>
            <a:endParaRPr lang="zh-CN" altLang="en-US"/>
          </a:p>
        </p:txBody>
      </p:sp>
      <p:sp>
        <p:nvSpPr>
          <p:cNvPr id="7" name="Slide Number Placeholder 6"/>
          <p:cNvSpPr>
            <a:spLocks noGrp="1"/>
          </p:cNvSpPr>
          <p:nvPr>
            <p:ph type="sldNum" sz="quarter" idx="12"/>
            <p:custDataLst>
              <p:tags r:id="rId5"/>
            </p:custDataLst>
          </p:nvPr>
        </p:nvSpPr>
        <p:spPr/>
        <p:txBody>
          <a:bodyPr/>
          <a:lstStyle/>
          <a:p>
            <a:fld id="{358A4FAC-B5FA-4CB3-AAB2-7886AC3890BA}" type="slidenum">
              <a:rPr lang="zh-CN" altLang="en-US" smtClean="0"/>
            </a:fld>
            <a:endParaRPr lang="zh-CN" altLang="en-US"/>
          </a:p>
        </p:txBody>
      </p:sp>
      <p:sp>
        <p:nvSpPr>
          <p:cNvPr id="8" name="AutoShape 2"/>
          <p:cNvSpPr>
            <a:spLocks noChangeArrowheads="1"/>
          </p:cNvSpPr>
          <p:nvPr>
            <p:custDataLst>
              <p:tags r:id="rId6"/>
            </p:custDataLst>
          </p:nvPr>
        </p:nvSpPr>
        <p:spPr bwMode="gray">
          <a:xfrm>
            <a:off x="6198586" y="1451427"/>
            <a:ext cx="3869708" cy="4586514"/>
          </a:xfrm>
          <a:prstGeom prst="roundRect">
            <a:avLst>
              <a:gd name="adj" fmla="val 10347"/>
            </a:avLst>
          </a:prstGeom>
          <a:solidFill>
            <a:schemeClr val="accent2"/>
          </a:solidFill>
          <a:ln w="50800">
            <a:solidFill>
              <a:schemeClr val="bg1">
                <a:lumMod val="95000"/>
              </a:schemeClr>
            </a:solidFill>
            <a:round/>
          </a:ln>
          <a:effectLst>
            <a:outerShdw dist="107763" dir="2700000" algn="ctr" rotWithShape="0">
              <a:schemeClr val="bg1">
                <a:lumMod val="85000"/>
                <a:alpha val="50000"/>
              </a:schemeClr>
            </a:outerShdw>
          </a:effectLst>
        </p:spPr>
        <p:txBody>
          <a:bodyPr wrap="square" rIns="675000" bIns="540000" anchor="ctr">
            <a:normAutofit/>
          </a:bodyPr>
          <a:lstStyle/>
          <a:p>
            <a:pPr>
              <a:lnSpc>
                <a:spcPct val="120000"/>
              </a:lnSpc>
            </a:pPr>
            <a:endParaRPr lang="zh-CN" altLang="en-US" sz="1350" dirty="0">
              <a:solidFill>
                <a:srgbClr val="FAFAFA"/>
              </a:solidFill>
              <a:sym typeface="Arial" panose="020B0604020202020204" pitchFamily="34" charset="0"/>
            </a:endParaRPr>
          </a:p>
        </p:txBody>
      </p:sp>
      <p:sp>
        <p:nvSpPr>
          <p:cNvPr id="9" name="AutoShape 4"/>
          <p:cNvSpPr>
            <a:spLocks noChangeArrowheads="1"/>
          </p:cNvSpPr>
          <p:nvPr>
            <p:custDataLst>
              <p:tags r:id="rId7"/>
            </p:custDataLst>
          </p:nvPr>
        </p:nvSpPr>
        <p:spPr bwMode="gray">
          <a:xfrm>
            <a:off x="2127331" y="1451427"/>
            <a:ext cx="3869708" cy="4586514"/>
          </a:xfrm>
          <a:prstGeom prst="roundRect">
            <a:avLst>
              <a:gd name="adj" fmla="val 10347"/>
            </a:avLst>
          </a:prstGeom>
          <a:solidFill>
            <a:schemeClr val="accent1"/>
          </a:solidFill>
          <a:ln w="50800">
            <a:solidFill>
              <a:schemeClr val="bg1">
                <a:lumMod val="95000"/>
              </a:schemeClr>
            </a:solidFill>
            <a:round/>
          </a:ln>
          <a:effectLst>
            <a:outerShdw dist="107763" dir="8100000" algn="ctr" rotWithShape="0">
              <a:schemeClr val="bg1">
                <a:lumMod val="85000"/>
                <a:alpha val="50000"/>
              </a:schemeClr>
            </a:outerShdw>
          </a:effectLst>
        </p:spPr>
        <p:txBody>
          <a:bodyPr wrap="square" lIns="675000" bIns="540000" anchor="ctr">
            <a:normAutofit/>
          </a:bodyPr>
          <a:lstStyle/>
          <a:p>
            <a:pPr>
              <a:lnSpc>
                <a:spcPct val="120000"/>
              </a:lnSpc>
            </a:pPr>
            <a:endParaRPr lang="zh-CN" altLang="en-US" sz="1350" dirty="0">
              <a:solidFill>
                <a:srgbClr val="FAFAFA"/>
              </a:solidFill>
              <a:sym typeface="Arial" panose="020B0604020202020204" pitchFamily="34" charset="0"/>
            </a:endParaRPr>
          </a:p>
        </p:txBody>
      </p:sp>
      <p:sp>
        <p:nvSpPr>
          <p:cNvPr id="3" name="Content Placeholder 2"/>
          <p:cNvSpPr>
            <a:spLocks noGrp="1"/>
          </p:cNvSpPr>
          <p:nvPr>
            <p:ph sz="half" idx="1"/>
            <p:custDataLst>
              <p:tags r:id="rId8"/>
            </p:custDataLst>
          </p:nvPr>
        </p:nvSpPr>
        <p:spPr>
          <a:xfrm>
            <a:off x="2181593" y="1451426"/>
            <a:ext cx="3794579" cy="4568825"/>
          </a:xfrm>
        </p:spPr>
        <p:txBody>
          <a:bodyPr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Content Placeholder 3"/>
          <p:cNvSpPr>
            <a:spLocks noGrp="1"/>
          </p:cNvSpPr>
          <p:nvPr>
            <p:ph sz="half" idx="2"/>
            <p:custDataLst>
              <p:tags r:id="rId9"/>
            </p:custDataLst>
          </p:nvPr>
        </p:nvSpPr>
        <p:spPr>
          <a:xfrm>
            <a:off x="6254664" y="1451426"/>
            <a:ext cx="3794579" cy="4568825"/>
          </a:xfrm>
        </p:spPr>
        <p:txBody>
          <a:bodyPr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pic>
        <p:nvPicPr>
          <p:cNvPr id="12" name="图片 11"/>
          <p:cNvPicPr>
            <a:picLocks noChangeAspect="1"/>
          </p:cNvPicPr>
          <p:nvPr>
            <p:custDataLst>
              <p:tags r:id="rId10"/>
            </p:custDataLst>
          </p:nvPr>
        </p:nvPicPr>
        <p:blipFill>
          <a:blip r:embed="rId11"/>
          <a:stretch>
            <a:fillRect/>
          </a:stretch>
        </p:blipFill>
        <p:spPr>
          <a:xfrm flipH="1">
            <a:off x="2181594" y="4879869"/>
            <a:ext cx="1250797" cy="1140383"/>
          </a:xfrm>
          <a:prstGeom prst="rect">
            <a:avLst/>
          </a:prstGeom>
        </p:spPr>
      </p:pic>
      <p:pic>
        <p:nvPicPr>
          <p:cNvPr id="13" name="图片 12"/>
          <p:cNvPicPr>
            <a:picLocks noChangeAspect="1"/>
          </p:cNvPicPr>
          <p:nvPr>
            <p:custDataLst>
              <p:tags r:id="rId12"/>
            </p:custDataLst>
          </p:nvPr>
        </p:nvPicPr>
        <p:blipFill>
          <a:blip r:embed="rId13"/>
          <a:stretch>
            <a:fillRect/>
          </a:stretch>
        </p:blipFill>
        <p:spPr>
          <a:xfrm>
            <a:off x="8959690" y="4879870"/>
            <a:ext cx="1079660" cy="1140383"/>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153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custDataLst>
              <p:tags r:id="rId3"/>
            </p:custDataLst>
          </p:nvPr>
        </p:nvSpPr>
        <p:spPr>
          <a:xfrm>
            <a:off x="2153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Content Placeholder 3"/>
          <p:cNvSpPr>
            <a:spLocks noGrp="1"/>
          </p:cNvSpPr>
          <p:nvPr>
            <p:ph sz="half" idx="2"/>
            <p:custDataLst>
              <p:tags r:id="rId4"/>
            </p:custDataLst>
          </p:nvPr>
        </p:nvSpPr>
        <p:spPr>
          <a:xfrm>
            <a:off x="2153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custDataLst>
              <p:tags r:id="rId5"/>
            </p:custDataLst>
          </p:nvPr>
        </p:nvSpPr>
        <p:spPr>
          <a:xfrm>
            <a:off x="6153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custDataLst>
              <p:tags r:id="rId6"/>
            </p:custDataLst>
          </p:nvPr>
        </p:nvSpPr>
        <p:spPr>
          <a:xfrm>
            <a:off x="6153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custDataLst>
              <p:tags r:id="rId7"/>
            </p:custDataLst>
          </p:nvPr>
        </p:nvSpPr>
        <p:spPr/>
        <p:txBody>
          <a:bodyPr/>
          <a:lstStyle/>
          <a:p>
            <a:fld id="{3E45EFA7-39EE-408C-BB52-4E66C472D5EB}" type="datetimeFigureOut">
              <a:rPr lang="zh-CN" altLang="en-US" smtClean="0"/>
            </a:fld>
            <a:endParaRPr lang="zh-CN" altLang="en-US"/>
          </a:p>
        </p:txBody>
      </p:sp>
      <p:sp>
        <p:nvSpPr>
          <p:cNvPr id="8" name="Footer Placeholder 7"/>
          <p:cNvSpPr>
            <a:spLocks noGrp="1"/>
          </p:cNvSpPr>
          <p:nvPr>
            <p:ph type="ftr" sz="quarter" idx="11"/>
            <p:custDataLst>
              <p:tags r:id="rId8"/>
            </p:custDataLst>
          </p:nvPr>
        </p:nvSpPr>
        <p:spPr/>
        <p:txBody>
          <a:bodyPr/>
          <a:lstStyle/>
          <a:p>
            <a:endParaRPr lang="zh-CN" altLang="en-US"/>
          </a:p>
        </p:txBody>
      </p:sp>
      <p:sp>
        <p:nvSpPr>
          <p:cNvPr id="9" name="Slide Number Placeholder 8"/>
          <p:cNvSpPr>
            <a:spLocks noGrp="1"/>
          </p:cNvSpPr>
          <p:nvPr>
            <p:ph type="sldNum" sz="quarter" idx="12"/>
            <p:custDataLst>
              <p:tags r:id="rId9"/>
            </p:custDataLst>
          </p:nvPr>
        </p:nvSpPr>
        <p:spPr/>
        <p:txBody>
          <a:bodyPr/>
          <a:lstStyle/>
          <a:p>
            <a:fld id="{358A4FAC-B5FA-4CB3-AAB2-7886AC3890BA}"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p:txBody>
          <a:bodyPr/>
          <a:lstStyle/>
          <a:p>
            <a:fld id="{3E45EFA7-39EE-408C-BB52-4E66C472D5EB}" type="datetimeFigureOut">
              <a:rPr lang="zh-CN" altLang="en-US" smtClean="0"/>
            </a:fld>
            <a:endParaRPr lang="zh-CN" altLang="en-US"/>
          </a:p>
        </p:txBody>
      </p:sp>
      <p:sp>
        <p:nvSpPr>
          <p:cNvPr id="3" name="Footer Placeholder 2"/>
          <p:cNvSpPr>
            <a:spLocks noGrp="1"/>
          </p:cNvSpPr>
          <p:nvPr>
            <p:ph type="ftr" sz="quarter" idx="11"/>
            <p:custDataLst>
              <p:tags r:id="rId3"/>
            </p:custDataLst>
          </p:nvPr>
        </p:nvSpPr>
        <p:spPr/>
        <p:txBody>
          <a:bodyPr/>
          <a:lstStyle/>
          <a:p>
            <a:endParaRPr lang="zh-CN" altLang="en-US"/>
          </a:p>
        </p:txBody>
      </p:sp>
      <p:sp>
        <p:nvSpPr>
          <p:cNvPr id="4" name="Slide Number Placeholder 3"/>
          <p:cNvSpPr>
            <a:spLocks noGrp="1"/>
          </p:cNvSpPr>
          <p:nvPr>
            <p:ph type="sldNum" sz="quarter" idx="12"/>
            <p:custDataLst>
              <p:tags r:id="rId4"/>
            </p:custDataLst>
          </p:nvPr>
        </p:nvSpPr>
        <p:spPr/>
        <p:txBody>
          <a:bodyPr/>
          <a:lstStyle/>
          <a:p>
            <a:fld id="{358A4FAC-B5FA-4CB3-AAB2-7886AC3890B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45" name=""/>
        <p:cNvGrpSpPr/>
        <p:nvPr/>
      </p:nvGrpSpPr>
      <p:grpSpPr>
        <a:xfrm>
          <a:off x="0" y="0"/>
          <a:ext cx="0" cy="0"/>
          <a:chOff x="0" y="0"/>
          <a:chExt cx="0" cy="0"/>
        </a:xfrm>
      </p:grpSpPr>
      <p:sp>
        <p:nvSpPr>
          <p:cNvPr id="1048628"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8629"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8630" name="日期占位符 3"/>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31" name="页脚占位符 4"/>
          <p:cNvSpPr>
            <a:spLocks noGrp="1"/>
          </p:cNvSpPr>
          <p:nvPr>
            <p:ph type="ftr" sz="quarter" idx="11"/>
          </p:nvPr>
        </p:nvSpPr>
        <p:spPr/>
        <p:txBody>
          <a:bodyPr/>
          <a:p>
            <a:endParaRPr lang="zh-CN" altLang="en-US"/>
          </a:p>
        </p:txBody>
      </p:sp>
      <p:sp>
        <p:nvSpPr>
          <p:cNvPr id="1048632" name="灯片编号占位符 5"/>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153841" y="711200"/>
            <a:ext cx="3196800" cy="1600200"/>
          </a:xfrm>
        </p:spPr>
        <p:txBody>
          <a:bodyPr anchor="t" anchorCtr="0">
            <a:normAutofit/>
          </a:bodyPr>
          <a:lstStyle>
            <a:lvl1pPr>
              <a:defRPr sz="3200"/>
            </a:lvl1pPr>
          </a:lstStyle>
          <a:p>
            <a:r>
              <a:rPr lang="zh-CN" altLang="en-US" dirty="0"/>
              <a:t>单击此处编辑标题</a:t>
            </a:r>
            <a:endParaRPr lang="zh-CN" altLang="en-US" dirty="0"/>
          </a:p>
        </p:txBody>
      </p:sp>
      <p:sp>
        <p:nvSpPr>
          <p:cNvPr id="3" name="图片占位符 2"/>
          <p:cNvSpPr>
            <a:spLocks noGrp="1"/>
          </p:cNvSpPr>
          <p:nvPr>
            <p:ph type="pic" idx="1"/>
            <p:custDataLst>
              <p:tags r:id="rId3"/>
            </p:custDataLst>
          </p:nvPr>
        </p:nvSpPr>
        <p:spPr>
          <a:xfrm>
            <a:off x="5538391" y="733425"/>
            <a:ext cx="4478400" cy="5403600"/>
          </a:xfrm>
        </p:spPr>
        <p:txBody>
          <a:bodyPr>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custDataLst>
              <p:tags r:id="rId4"/>
            </p:custDataLst>
          </p:nvPr>
        </p:nvSpPr>
        <p:spPr>
          <a:xfrm>
            <a:off x="2153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p:txBody>
          <a:bodyPr>
            <a:normAutofit/>
          </a:bodyPr>
          <a:lstStyle/>
          <a:p>
            <a:fld id="{6EF2F5ED-D19D-4097-92A9-D6092B3D6E68}"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normAutofit/>
          </a:bodyPr>
          <a:lstStyle/>
          <a:p>
            <a:endParaRPr lang="zh-CN" altLang="en-US"/>
          </a:p>
        </p:txBody>
      </p:sp>
      <p:sp>
        <p:nvSpPr>
          <p:cNvPr id="7" name="灯片编号占位符 6"/>
          <p:cNvSpPr>
            <a:spLocks noGrp="1"/>
          </p:cNvSpPr>
          <p:nvPr>
            <p:ph type="sldNum" sz="quarter" idx="12"/>
            <p:custDataLst>
              <p:tags r:id="rId7"/>
            </p:custDataLst>
          </p:nvPr>
        </p:nvSpPr>
        <p:spPr/>
        <p:txBody>
          <a:bodyPr>
            <a:normAutofit/>
          </a:bodyPr>
          <a:lstStyle/>
          <a:p>
            <a:fld id="{A7AAEAA2-D029-4D23-B6D5-DE004B8B3ED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2"/>
            </p:custDataLst>
          </p:nvPr>
        </p:nvSpPr>
        <p:spPr>
          <a:xfrm>
            <a:off x="8067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custDataLst>
              <p:tags r:id="rId3"/>
            </p:custDataLst>
          </p:nvPr>
        </p:nvSpPr>
        <p:spPr>
          <a:xfrm>
            <a:off x="2152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custDataLst>
              <p:tags r:id="rId4"/>
            </p:custDataLst>
          </p:nvPr>
        </p:nvSpPr>
        <p:spPr/>
        <p:txBody>
          <a:bodyPr/>
          <a:lstStyle/>
          <a:p>
            <a:fld id="{3E45EFA7-39EE-408C-BB52-4E66C472D5EB}" type="datetimeFigureOut">
              <a:rPr lang="zh-CN" altLang="en-US" smtClean="0"/>
            </a:fld>
            <a:endParaRPr lang="zh-CN" altLang="en-US"/>
          </a:p>
        </p:txBody>
      </p:sp>
      <p:sp>
        <p:nvSpPr>
          <p:cNvPr id="5" name="Footer Placeholder 4"/>
          <p:cNvSpPr>
            <a:spLocks noGrp="1"/>
          </p:cNvSpPr>
          <p:nvPr>
            <p:ph type="ftr" sz="quarter" idx="11"/>
            <p:custDataLst>
              <p:tags r:id="rId5"/>
            </p:custDataLst>
          </p:nvPr>
        </p:nvSpPr>
        <p:spPr/>
        <p:txBody>
          <a:bodyPr/>
          <a:lstStyle/>
          <a:p>
            <a:endParaRPr lang="zh-CN" altLang="en-US"/>
          </a:p>
        </p:txBody>
      </p:sp>
      <p:sp>
        <p:nvSpPr>
          <p:cNvPr id="6" name="Slide Number Placeholder 5"/>
          <p:cNvSpPr>
            <a:spLocks noGrp="1"/>
          </p:cNvSpPr>
          <p:nvPr>
            <p:ph type="sldNum" sz="quarter" idx="12"/>
            <p:custDataLst>
              <p:tags r:id="rId6"/>
            </p:custDataLst>
          </p:nvPr>
        </p:nvSpPr>
        <p:spPr/>
        <p:txBody>
          <a:bodyPr/>
          <a:lstStyle/>
          <a:p>
            <a:fld id="{358A4FAC-B5FA-4CB3-AAB2-7886AC3890BA}"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3E45EFA7-39EE-408C-BB52-4E66C472D5EB}"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358A4FAC-B5FA-4CB3-AAB2-7886AC3890BA}" type="slidenum">
              <a:rPr lang="zh-CN" altLang="en-US" smtClean="0"/>
            </a:fld>
            <a:endParaRPr lang="zh-CN" altLang="en-US"/>
          </a:p>
        </p:txBody>
      </p:sp>
      <p:sp>
        <p:nvSpPr>
          <p:cNvPr id="6" name="内容占位符 5"/>
          <p:cNvSpPr>
            <a:spLocks noGrp="1"/>
          </p:cNvSpPr>
          <p:nvPr>
            <p:ph sz="quarter" idx="13"/>
            <p:custDataLst>
              <p:tags r:id="rId5"/>
            </p:custDataLst>
          </p:nvPr>
        </p:nvSpPr>
        <p:spPr>
          <a:xfrm>
            <a:off x="2152650" y="406400"/>
            <a:ext cx="7886700" cy="592137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末尾幻灯片">
    <p:spTree>
      <p:nvGrpSpPr>
        <p:cNvPr id="1" name=""/>
        <p:cNvGrpSpPr/>
        <p:nvPr/>
      </p:nvGrpSpPr>
      <p:grpSpPr>
        <a:xfrm>
          <a:off x="0" y="0"/>
          <a:ext cx="0" cy="0"/>
          <a:chOff x="0" y="0"/>
          <a:chExt cx="0" cy="0"/>
        </a:xfrm>
      </p:grpSpPr>
      <p:sp>
        <p:nvSpPr>
          <p:cNvPr id="2" name="Title 1"/>
          <p:cNvSpPr>
            <a:spLocks noGrp="1"/>
          </p:cNvSpPr>
          <p:nvPr>
            <p:ph type="title" hasCustomPrompt="1"/>
            <p:custDataLst>
              <p:tags r:id="rId2"/>
            </p:custDataLst>
          </p:nvPr>
        </p:nvSpPr>
        <p:spPr>
          <a:xfrm rot="1979393">
            <a:off x="1224744" y="2704151"/>
            <a:ext cx="9813327" cy="1546570"/>
          </a:xfrm>
          <a:effectLst>
            <a:outerShdw blurRad="12700" dist="406400" dir="18900000" algn="ctr" rotWithShape="0">
              <a:srgbClr val="000000">
                <a:alpha val="9000"/>
              </a:srgbClr>
            </a:outerShdw>
          </a:effectLst>
        </p:spPr>
        <p:txBody>
          <a:bodyPr>
            <a:normAutofit/>
          </a:bodyPr>
          <a:lstStyle>
            <a:lvl1pPr>
              <a:defRPr sz="8000" b="1">
                <a:solidFill>
                  <a:schemeClr val="tx1"/>
                </a:solidFill>
                <a:effectLst>
                  <a:outerShdw blurRad="38100" dist="38100" dir="2700000" algn="tl">
                    <a:schemeClr val="tx2">
                      <a:lumMod val="50000"/>
                      <a:alpha val="43000"/>
                    </a:schemeClr>
                  </a:outerShdw>
                </a:effectLst>
              </a:defRPr>
            </a:lvl1pPr>
          </a:lstStyle>
          <a:p>
            <a:r>
              <a:rPr lang="zh-CN" altLang="en-US" dirty="0"/>
              <a:t>编辑标题</a:t>
            </a:r>
            <a:endParaRPr lang="en-US" dirty="0"/>
          </a:p>
        </p:txBody>
      </p:sp>
      <p:sp>
        <p:nvSpPr>
          <p:cNvPr id="3" name="Date Placeholder 2"/>
          <p:cNvSpPr>
            <a:spLocks noGrp="1"/>
          </p:cNvSpPr>
          <p:nvPr>
            <p:ph type="dt" sz="half" idx="10"/>
            <p:custDataLst>
              <p:tags r:id="rId3"/>
            </p:custDataLst>
          </p:nvPr>
        </p:nvSpPr>
        <p:spPr/>
        <p:txBody>
          <a:bodyPr/>
          <a:lstStyle/>
          <a:p>
            <a:fld id="{3E45EFA7-39EE-408C-BB52-4E66C472D5EB}" type="datetimeFigureOut">
              <a:rPr lang="zh-CN" altLang="en-US" smtClean="0"/>
            </a:fld>
            <a:endParaRPr lang="zh-CN" altLang="en-US"/>
          </a:p>
        </p:txBody>
      </p:sp>
      <p:sp>
        <p:nvSpPr>
          <p:cNvPr id="4" name="Footer Placeholder 3"/>
          <p:cNvSpPr>
            <a:spLocks noGrp="1"/>
          </p:cNvSpPr>
          <p:nvPr>
            <p:ph type="ftr" sz="quarter" idx="11"/>
            <p:custDataLst>
              <p:tags r:id="rId4"/>
            </p:custDataLst>
          </p:nvPr>
        </p:nvSpPr>
        <p:spPr/>
        <p:txBody>
          <a:bodyPr/>
          <a:lstStyle/>
          <a:p>
            <a:endParaRPr lang="zh-CN" altLang="en-US"/>
          </a:p>
        </p:txBody>
      </p:sp>
      <p:sp>
        <p:nvSpPr>
          <p:cNvPr id="5" name="Slide Number Placeholder 4"/>
          <p:cNvSpPr>
            <a:spLocks noGrp="1"/>
          </p:cNvSpPr>
          <p:nvPr>
            <p:ph type="sldNum" sz="quarter" idx="12"/>
            <p:custDataLst>
              <p:tags r:id="rId5"/>
            </p:custDataLst>
          </p:nvPr>
        </p:nvSpPr>
        <p:spPr/>
        <p:txBody>
          <a:bodyPr/>
          <a:lstStyle/>
          <a:p>
            <a:fld id="{358A4FAC-B5FA-4CB3-AAB2-7886AC3890BA}"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stretch>
            <a:fillRect/>
          </a:stretch>
        </p:blipFill>
        <p:spPr>
          <a:xfrm>
            <a:off x="9451396" y="5500971"/>
            <a:ext cx="1079660" cy="1140383"/>
          </a:xfrm>
          <a:prstGeom prst="rect">
            <a:avLst/>
          </a:prstGeom>
        </p:spPr>
      </p:pic>
      <p:pic>
        <p:nvPicPr>
          <p:cNvPr id="7" name="图片 6"/>
          <p:cNvPicPr>
            <a:picLocks noChangeAspect="1"/>
          </p:cNvPicPr>
          <p:nvPr userDrawn="1">
            <p:custDataLst>
              <p:tags r:id="rId4"/>
            </p:custDataLst>
          </p:nvPr>
        </p:nvPicPr>
        <p:blipFill>
          <a:blip r:embed="rId5"/>
          <a:stretch>
            <a:fillRect/>
          </a:stretch>
        </p:blipFill>
        <p:spPr>
          <a:xfrm flipH="1">
            <a:off x="1524000" y="135340"/>
            <a:ext cx="1250797" cy="1140383"/>
          </a:xfrm>
          <a:prstGeom prst="rect">
            <a:avLst/>
          </a:prstGeom>
        </p:spPr>
      </p:pic>
      <p:sp>
        <p:nvSpPr>
          <p:cNvPr id="2" name="标题 1"/>
          <p:cNvSpPr>
            <a:spLocks noGrp="1"/>
          </p:cNvSpPr>
          <p:nvPr>
            <p:ph type="title"/>
            <p:custDataLst>
              <p:tags r:id="rId6"/>
            </p:custDataLst>
          </p:nvPr>
        </p:nvSpPr>
        <p:spPr/>
        <p:txBody>
          <a:bodyPr>
            <a:normAutofit/>
          </a:bodyPr>
          <a:lstStyle>
            <a:lvl1pPr>
              <a:defRPr sz="36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743600" y="304200"/>
            <a:ext cx="87048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p:cNvPicPr>
            <a:picLocks noChangeAspect="1"/>
          </p:cNvPicPr>
          <p:nvPr userDrawn="1">
            <p:custDataLst>
              <p:tags r:id="rId3"/>
            </p:custDataLst>
          </p:nvPr>
        </p:nvPicPr>
        <p:blipFill>
          <a:blip r:embed="rId4"/>
          <a:stretch>
            <a:fillRect/>
          </a:stretch>
        </p:blipFill>
        <p:spPr>
          <a:xfrm flipH="1">
            <a:off x="1524000" y="368254"/>
            <a:ext cx="1250797" cy="1140383"/>
          </a:xfrm>
          <a:prstGeom prst="rect">
            <a:avLst/>
          </a:prstGeom>
        </p:spPr>
      </p:pic>
      <p:sp>
        <p:nvSpPr>
          <p:cNvPr id="2" name="标题 1"/>
          <p:cNvSpPr>
            <a:spLocks noGrp="1"/>
          </p:cNvSpPr>
          <p:nvPr>
            <p:ph type="title" hasCustomPrompt="1"/>
            <p:custDataLst>
              <p:tags r:id="rId5"/>
            </p:custDataLst>
          </p:nvPr>
        </p:nvSpPr>
        <p:spPr>
          <a:xfrm>
            <a:off x="2485200" y="1249200"/>
            <a:ext cx="7219800" cy="723600"/>
          </a:xfrm>
        </p:spPr>
        <p:txBody>
          <a:bodyPr anchor="ct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2484835" y="2163600"/>
            <a:ext cx="7219950" cy="34452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524002" y="7"/>
            <a:ext cx="361759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pic>
        <p:nvPicPr>
          <p:cNvPr id="11" name="图片 10"/>
          <p:cNvPicPr>
            <a:picLocks noChangeAspect="1"/>
          </p:cNvPicPr>
          <p:nvPr userDrawn="1">
            <p:custDataLst>
              <p:tags r:id="rId3"/>
            </p:custDataLst>
          </p:nvPr>
        </p:nvPicPr>
        <p:blipFill>
          <a:blip r:embed="rId4"/>
          <a:stretch>
            <a:fillRect/>
          </a:stretch>
        </p:blipFill>
        <p:spPr>
          <a:xfrm>
            <a:off x="9588340" y="5630367"/>
            <a:ext cx="1079660" cy="1140383"/>
          </a:xfrm>
          <a:prstGeom prst="rect">
            <a:avLst/>
          </a:prstGeom>
        </p:spPr>
      </p:pic>
      <p:sp>
        <p:nvSpPr>
          <p:cNvPr id="2" name="标题 1"/>
          <p:cNvSpPr>
            <a:spLocks noGrp="1"/>
          </p:cNvSpPr>
          <p:nvPr>
            <p:ph type="title" hasCustomPrompt="1"/>
            <p:custDataLst>
              <p:tags r:id="rId5"/>
            </p:custDataLst>
          </p:nvPr>
        </p:nvSpPr>
        <p:spPr>
          <a:xfrm>
            <a:off x="1961400" y="770400"/>
            <a:ext cx="2970000" cy="882000"/>
          </a:xfrm>
        </p:spPr>
        <p:txBody>
          <a:bodyPr anchor="ctr"/>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964100" y="1764000"/>
            <a:ext cx="2967300" cy="40932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349900" y="769945"/>
            <a:ext cx="4860000" cy="5087937"/>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52400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11" name="图片 10"/>
          <p:cNvPicPr>
            <a:picLocks noChangeAspect="1"/>
          </p:cNvPicPr>
          <p:nvPr userDrawn="1">
            <p:custDataLst>
              <p:tags r:id="rId3"/>
            </p:custDataLst>
          </p:nvPr>
        </p:nvPicPr>
        <p:blipFill>
          <a:blip r:embed="rId4"/>
          <a:stretch>
            <a:fillRect/>
          </a:stretch>
        </p:blipFill>
        <p:spPr>
          <a:xfrm>
            <a:off x="9865742" y="6010622"/>
            <a:ext cx="802257" cy="847378"/>
          </a:xfrm>
          <a:prstGeom prst="rect">
            <a:avLst/>
          </a:prstGeom>
        </p:spPr>
      </p:pic>
      <p:pic>
        <p:nvPicPr>
          <p:cNvPr id="12" name="图片 11"/>
          <p:cNvPicPr>
            <a:picLocks noChangeAspect="1"/>
          </p:cNvPicPr>
          <p:nvPr userDrawn="1">
            <p:custDataLst>
              <p:tags r:id="rId5"/>
            </p:custDataLst>
          </p:nvPr>
        </p:nvPicPr>
        <p:blipFill>
          <a:blip r:embed="rId4"/>
          <a:stretch>
            <a:fillRect/>
          </a:stretch>
        </p:blipFill>
        <p:spPr>
          <a:xfrm flipH="1">
            <a:off x="1524000" y="6010622"/>
            <a:ext cx="802257" cy="847378"/>
          </a:xfrm>
          <a:prstGeom prst="rect">
            <a:avLst/>
          </a:prstGeom>
        </p:spPr>
      </p:pic>
      <p:sp>
        <p:nvSpPr>
          <p:cNvPr id="2" name="标题 1"/>
          <p:cNvSpPr>
            <a:spLocks noGrp="1"/>
          </p:cNvSpPr>
          <p:nvPr>
            <p:ph type="title"/>
            <p:custDataLst>
              <p:tags r:id="rId6"/>
            </p:custDataLst>
          </p:nvPr>
        </p:nvSpPr>
        <p:spPr>
          <a:xfrm>
            <a:off x="1983000" y="781200"/>
            <a:ext cx="8232300" cy="626400"/>
          </a:xfrm>
        </p:spPr>
        <p:txBody>
          <a:bodyPr anchor="ctr">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1983000" y="1659600"/>
            <a:ext cx="8231981" cy="828000"/>
          </a:xfrm>
        </p:spPr>
        <p:txBody>
          <a:bodyPr>
            <a:normAutofit/>
          </a:bodyPr>
          <a:lstStyle>
            <a:lvl1pPr algn="ctr">
              <a:defRPr sz="2400"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1983581" y="2808000"/>
            <a:ext cx="8224200" cy="3430800"/>
          </a:xfrm>
        </p:spPr>
        <p:txBody>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524000" y="5029208"/>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10" name="图片 9"/>
          <p:cNvPicPr>
            <a:picLocks noChangeAspect="1"/>
          </p:cNvPicPr>
          <p:nvPr userDrawn="1">
            <p:custDataLst>
              <p:tags r:id="rId3"/>
            </p:custDataLst>
          </p:nvPr>
        </p:nvPicPr>
        <p:blipFill>
          <a:blip r:embed="rId4"/>
          <a:stretch>
            <a:fillRect/>
          </a:stretch>
        </p:blipFill>
        <p:spPr>
          <a:xfrm flipH="1">
            <a:off x="1524000" y="283233"/>
            <a:ext cx="897775" cy="818524"/>
          </a:xfrm>
          <a:prstGeom prst="rect">
            <a:avLst/>
          </a:prstGeom>
        </p:spPr>
      </p:pic>
      <p:pic>
        <p:nvPicPr>
          <p:cNvPr id="11" name="图片 10"/>
          <p:cNvPicPr>
            <a:picLocks noChangeAspect="1"/>
          </p:cNvPicPr>
          <p:nvPr userDrawn="1">
            <p:custDataLst>
              <p:tags r:id="rId5"/>
            </p:custDataLst>
          </p:nvPr>
        </p:nvPicPr>
        <p:blipFill>
          <a:blip r:embed="rId4"/>
          <a:stretch>
            <a:fillRect/>
          </a:stretch>
        </p:blipFill>
        <p:spPr>
          <a:xfrm>
            <a:off x="9770225" y="283233"/>
            <a:ext cx="897775" cy="818524"/>
          </a:xfrm>
          <a:prstGeom prst="rect">
            <a:avLst/>
          </a:prstGeom>
        </p:spPr>
      </p:pic>
      <p:sp>
        <p:nvSpPr>
          <p:cNvPr id="2" name="标题 1"/>
          <p:cNvSpPr>
            <a:spLocks noGrp="1"/>
          </p:cNvSpPr>
          <p:nvPr>
            <p:ph type="title"/>
            <p:custDataLst>
              <p:tags r:id="rId6"/>
            </p:custDataLst>
          </p:nvPr>
        </p:nvSpPr>
        <p:spPr>
          <a:xfrm>
            <a:off x="1977600" y="669600"/>
            <a:ext cx="8232300" cy="565200"/>
          </a:xfrm>
        </p:spPr>
        <p:txBody>
          <a:bodyPr anchor="ct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1977628" y="1681200"/>
            <a:ext cx="8243100" cy="3211200"/>
          </a:xfrm>
        </p:spPr>
        <p:txBody>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1969500" y="5180400"/>
            <a:ext cx="8251200" cy="10116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524000" y="0"/>
            <a:ext cx="9144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12" name="图片 11"/>
          <p:cNvPicPr>
            <a:picLocks noChangeAspect="1"/>
          </p:cNvPicPr>
          <p:nvPr userDrawn="1">
            <p:custDataLst>
              <p:tags r:id="rId3"/>
            </p:custDataLst>
          </p:nvPr>
        </p:nvPicPr>
        <p:blipFill>
          <a:blip r:embed="rId4"/>
          <a:stretch>
            <a:fillRect/>
          </a:stretch>
        </p:blipFill>
        <p:spPr>
          <a:xfrm flipH="1">
            <a:off x="9667336" y="112143"/>
            <a:ext cx="897775" cy="818524"/>
          </a:xfrm>
          <a:prstGeom prst="rect">
            <a:avLst/>
          </a:prstGeom>
        </p:spPr>
      </p:pic>
      <p:sp>
        <p:nvSpPr>
          <p:cNvPr id="2" name="标题 1"/>
          <p:cNvSpPr>
            <a:spLocks noGrp="1"/>
          </p:cNvSpPr>
          <p:nvPr>
            <p:ph type="title"/>
            <p:custDataLst>
              <p:tags r:id="rId5"/>
            </p:custDataLst>
          </p:nvPr>
        </p:nvSpPr>
        <p:spPr>
          <a:xfrm>
            <a:off x="1958700" y="237600"/>
            <a:ext cx="8278200" cy="441964"/>
          </a:xfrm>
        </p:spPr>
        <p:txBody>
          <a:bodyPr>
            <a:noAutofit/>
          </a:bodyPr>
          <a:lstStyle>
            <a:lvl1pPr>
              <a:defRPr sz="28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1958700" y="1663200"/>
            <a:ext cx="4006800" cy="28944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05800" y="1663200"/>
            <a:ext cx="4025700" cy="28944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vl2pPr>
              <a:defRPr sz="2000" baseline="0">
                <a:solidFill>
                  <a:schemeClr val="tx1"/>
                </a:solidFill>
                <a:latin typeface="Arial" panose="020B0604020202020204" pitchFamily="34" charset="0"/>
                <a:ea typeface="微软雅黑" panose="020B0503020204020204" charset="-122"/>
              </a:defRPr>
            </a:lvl2pPr>
            <a:lvl3pPr>
              <a:defRPr sz="1800" baseline="0">
                <a:solidFill>
                  <a:schemeClr val="tx1"/>
                </a:solidFill>
                <a:latin typeface="Arial" panose="020B0604020202020204" pitchFamily="34" charset="0"/>
                <a:ea typeface="微软雅黑" panose="020B0503020204020204" charset="-122"/>
              </a:defRPr>
            </a:lvl3pPr>
            <a:lvl4pPr>
              <a:defRPr sz="1600" baseline="0">
                <a:solidFill>
                  <a:schemeClr val="tx1"/>
                </a:solidFill>
                <a:latin typeface="Arial" panose="020B0604020202020204" pitchFamily="34" charset="0"/>
                <a:ea typeface="微软雅黑" panose="020B0503020204020204" charset="-122"/>
              </a:defRPr>
            </a:lvl4pPr>
            <a:lvl5pPr>
              <a:defRPr sz="1600"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1953300" y="4816800"/>
            <a:ext cx="4006800" cy="7812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13900" y="4813200"/>
            <a:ext cx="4025700" cy="7812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46" name=""/>
        <p:cNvGrpSpPr/>
        <p:nvPr/>
      </p:nvGrpSpPr>
      <p:grpSpPr>
        <a:xfrm>
          <a:off x="0" y="0"/>
          <a:ext cx="0" cy="0"/>
          <a:chOff x="0" y="0"/>
          <a:chExt cx="0" cy="0"/>
        </a:xfrm>
      </p:grpSpPr>
      <p:sp>
        <p:nvSpPr>
          <p:cNvPr id="1048633" name="标题 1"/>
          <p:cNvSpPr>
            <a:spLocks noGrp="1"/>
          </p:cNvSpPr>
          <p:nvPr>
            <p:ph type="title"/>
          </p:nvPr>
        </p:nvSpPr>
        <p:spPr/>
        <p:txBody>
          <a:bodyPr/>
          <a:p>
            <a:r>
              <a:rPr lang="zh-CN" altLang="en-US"/>
              <a:t>单击此处编辑母版标题样式</a:t>
            </a:r>
            <a:endParaRPr lang="zh-CN" altLang="en-US"/>
          </a:p>
        </p:txBody>
      </p:sp>
      <p:sp>
        <p:nvSpPr>
          <p:cNvPr id="1048634" name="内容占位符 2"/>
          <p:cNvSpPr>
            <a:spLocks noGrp="1"/>
          </p:cNvSpPr>
          <p:nvPr>
            <p:ph sz="half" idx="1"/>
          </p:nvPr>
        </p:nvSpPr>
        <p:spPr>
          <a:xfrm>
            <a:off x="838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35" name="内容占位符 3"/>
          <p:cNvSpPr>
            <a:spLocks noGrp="1"/>
          </p:cNvSpPr>
          <p:nvPr>
            <p:ph sz="half" idx="2"/>
          </p:nvPr>
        </p:nvSpPr>
        <p:spPr>
          <a:xfrm>
            <a:off x="6172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36" name="日期占位符 4"/>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37" name="页脚占位符 5"/>
          <p:cNvSpPr>
            <a:spLocks noGrp="1"/>
          </p:cNvSpPr>
          <p:nvPr>
            <p:ph type="ftr" sz="quarter" idx="11"/>
          </p:nvPr>
        </p:nvSpPr>
        <p:spPr/>
        <p:txBody>
          <a:bodyPr/>
          <a:p>
            <a:endParaRPr lang="zh-CN" altLang="en-US"/>
          </a:p>
        </p:txBody>
      </p:sp>
      <p:sp>
        <p:nvSpPr>
          <p:cNvPr id="1048638" name="灯片编号占位符 6"/>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524000" y="959227"/>
            <a:ext cx="9144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8" name="图片 7"/>
          <p:cNvPicPr>
            <a:picLocks noChangeAspect="1"/>
          </p:cNvPicPr>
          <p:nvPr userDrawn="1">
            <p:custDataLst>
              <p:tags r:id="rId3"/>
            </p:custDataLst>
          </p:nvPr>
        </p:nvPicPr>
        <p:blipFill>
          <a:blip r:embed="rId4"/>
          <a:stretch>
            <a:fillRect/>
          </a:stretch>
        </p:blipFill>
        <p:spPr>
          <a:xfrm flipH="1">
            <a:off x="1524000" y="336429"/>
            <a:ext cx="1428708" cy="1302589"/>
          </a:xfrm>
          <a:prstGeom prst="rect">
            <a:avLst/>
          </a:prstGeom>
        </p:spPr>
      </p:pic>
      <p:pic>
        <p:nvPicPr>
          <p:cNvPr id="9" name="图片 8"/>
          <p:cNvPicPr>
            <a:picLocks noChangeAspect="1"/>
          </p:cNvPicPr>
          <p:nvPr userDrawn="1">
            <p:custDataLst>
              <p:tags r:id="rId5"/>
            </p:custDataLst>
          </p:nvPr>
        </p:nvPicPr>
        <p:blipFill>
          <a:blip r:embed="rId6"/>
          <a:stretch>
            <a:fillRect/>
          </a:stretch>
        </p:blipFill>
        <p:spPr>
          <a:xfrm>
            <a:off x="9322279" y="4884501"/>
            <a:ext cx="1345721" cy="1421408"/>
          </a:xfrm>
          <a:prstGeom prst="rect">
            <a:avLst/>
          </a:prstGeom>
        </p:spPr>
      </p:pic>
      <p:sp>
        <p:nvSpPr>
          <p:cNvPr id="2" name="标题 1"/>
          <p:cNvSpPr>
            <a:spLocks noGrp="1"/>
          </p:cNvSpPr>
          <p:nvPr>
            <p:ph type="title" hasCustomPrompt="1"/>
            <p:custDataLst>
              <p:tags r:id="rId7"/>
            </p:custDataLst>
          </p:nvPr>
        </p:nvSpPr>
        <p:spPr>
          <a:xfrm>
            <a:off x="2666100" y="1339200"/>
            <a:ext cx="6858000" cy="2386800"/>
          </a:xfrm>
        </p:spPr>
        <p:txBody>
          <a:bodyPr anchor="b"/>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2665810" y="3862800"/>
            <a:ext cx="6858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2"/>
            </p:custDataLst>
          </p:nvPr>
        </p:nvGrpSpPr>
        <p:grpSpPr>
          <a:xfrm>
            <a:off x="0" y="1833880"/>
            <a:ext cx="622935" cy="4248785"/>
            <a:chOff x="0" y="2888"/>
            <a:chExt cx="981" cy="6691"/>
          </a:xfrm>
        </p:grpSpPr>
        <p:sp>
          <p:nvSpPr>
            <p:cNvPr id="9" name="椭圆 8"/>
            <p:cNvSpPr/>
            <p:nvPr userDrawn="1">
              <p:custDataLst>
                <p:tags r:id="rId3"/>
              </p:custDataLst>
            </p:nvPr>
          </p:nvSpPr>
          <p:spPr>
            <a:xfrm>
              <a:off x="823" y="8497"/>
              <a:ext cx="158" cy="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latin typeface="微软雅黑" panose="020B0503020204020204" charset="-122"/>
                <a:ea typeface="微软雅黑" panose="020B0503020204020204" charset="-122"/>
              </a:endParaRPr>
            </a:p>
          </p:txBody>
        </p:sp>
        <p:sp>
          <p:nvSpPr>
            <p:cNvPr id="10" name="椭圆 9"/>
            <p:cNvSpPr/>
            <p:nvPr userDrawn="1">
              <p:custDataLst>
                <p:tags r:id="rId4"/>
              </p:custDataLst>
            </p:nvPr>
          </p:nvSpPr>
          <p:spPr>
            <a:xfrm>
              <a:off x="823" y="9421"/>
              <a:ext cx="158" cy="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latin typeface="微软雅黑" panose="020B0503020204020204" charset="-122"/>
                <a:ea typeface="微软雅黑" panose="020B0503020204020204" charset="-122"/>
              </a:endParaRPr>
            </a:p>
          </p:txBody>
        </p:sp>
        <p:sp>
          <p:nvSpPr>
            <p:cNvPr id="11" name="圆角矩形 14"/>
            <p:cNvSpPr/>
            <p:nvPr userDrawn="1">
              <p:custDataLst>
                <p:tags r:id="rId5"/>
              </p:custDataLst>
            </p:nvPr>
          </p:nvSpPr>
          <p:spPr>
            <a:xfrm>
              <a:off x="0" y="2888"/>
              <a:ext cx="557" cy="24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16" name="日期占位符 15"/>
          <p:cNvSpPr>
            <a:spLocks noGrp="1"/>
          </p:cNvSpPr>
          <p:nvPr>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9"/>
            </p:custDataLst>
          </p:nvPr>
        </p:nvSpPr>
        <p:spPr>
          <a:xfrm>
            <a:off x="669882" y="1563129"/>
            <a:ext cx="5273277" cy="1924320"/>
          </a:xfrm>
        </p:spPr>
        <p:txBody>
          <a:bodyPr lIns="90000" tIns="46800" rIns="90000" bIns="0" anchor="b" anchorCtr="0">
            <a:normAutofit/>
          </a:bodyPr>
          <a:lstStyle>
            <a:lvl1pPr algn="l">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0"/>
            </p:custDataLst>
          </p:nvPr>
        </p:nvSpPr>
        <p:spPr>
          <a:xfrm>
            <a:off x="669883" y="3566160"/>
            <a:ext cx="5273276" cy="835683"/>
          </a:xfrm>
        </p:spPr>
        <p:txBody>
          <a:bodyPr lIns="90000" tIns="0" rIns="90000" bIns="46800">
            <a:normAutofit/>
          </a:bodyPr>
          <a:lstStyle>
            <a:lvl1pPr marL="0" indent="0" algn="l"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1"/>
            </p:custDataLst>
          </p:nvPr>
        </p:nvSpPr>
        <p:spPr>
          <a:xfrm>
            <a:off x="756488" y="5179023"/>
            <a:ext cx="1800000" cy="504000"/>
          </a:xfrm>
        </p:spPr>
        <p:txBody>
          <a:bodyPr lIns="90000" tIns="46800" rIns="90000" bIns="46800" anchor="ctr">
            <a:normAutofit/>
          </a:bodyPr>
          <a:lstStyle>
            <a:lvl1pPr marL="0" indent="0">
              <a:buNone/>
              <a:defRPr sz="2000">
                <a:solidFill>
                  <a:schemeClr val="tx1">
                    <a:lumMod val="85000"/>
                    <a:lumOff val="15000"/>
                  </a:schemeClr>
                </a:solidFill>
              </a:defRPr>
            </a:lvl1pPr>
          </a:lstStyle>
          <a:p>
            <a:pPr lvl="0"/>
            <a:r>
              <a:rPr lang="zh-CN" altLang="en-US" dirty="0"/>
              <a:t>编辑文本</a:t>
            </a:r>
            <a:endParaRPr lang="zh-CN" altLang="en-US" dirty="0"/>
          </a:p>
        </p:txBody>
      </p:sp>
      <p:sp>
        <p:nvSpPr>
          <p:cNvPr id="19" name="文本占位符 18"/>
          <p:cNvSpPr>
            <a:spLocks noGrp="1"/>
          </p:cNvSpPr>
          <p:nvPr>
            <p:ph type="body" sz="quarter" idx="14" hasCustomPrompt="1"/>
            <p:custDataLst>
              <p:tags r:id="rId12"/>
            </p:custDataLst>
          </p:nvPr>
        </p:nvSpPr>
        <p:spPr>
          <a:xfrm>
            <a:off x="757455" y="5727978"/>
            <a:ext cx="1800000" cy="504000"/>
          </a:xfrm>
        </p:spPr>
        <p:txBody>
          <a:bodyPr lIns="90000" tIns="46800" rIns="90000" bIns="46800" anchor="ctr">
            <a:normAutofit/>
          </a:bodyPr>
          <a:lstStyle>
            <a:lvl1pPr marL="0" indent="0">
              <a:buNone/>
              <a:defRPr sz="200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54000" y="0"/>
            <a:ext cx="11658600" cy="6858000"/>
            <a:chOff x="400" y="0"/>
            <a:chExt cx="18360" cy="10800"/>
          </a:xfrm>
        </p:grpSpPr>
        <p:sp>
          <p:nvSpPr>
            <p:cNvPr id="8" name="任意多边形: 形状 7"/>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7" name="圆角矩形 7"/>
          <p:cNvSpPr/>
          <p:nvPr userDrawn="1">
            <p:custDataLst>
              <p:tags r:id="rId2"/>
            </p:custDataLst>
          </p:nvPr>
        </p:nvSpPr>
        <p:spPr>
          <a:xfrm>
            <a:off x="7038092" y="2356767"/>
            <a:ext cx="338554" cy="338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4" name="日期占位符 3"/>
          <p:cNvSpPr>
            <a:spLocks noGrp="1"/>
          </p:cNvSpPr>
          <p:nvPr>
            <p:ph type="dt" sz="half" idx="10"/>
            <p:custDataLst>
              <p:tags r:id="rId3"/>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6"/>
            </p:custDataLst>
          </p:nvPr>
        </p:nvSpPr>
        <p:spPr>
          <a:xfrm>
            <a:off x="3802027" y="3471607"/>
            <a:ext cx="4788172" cy="707886"/>
          </a:xfrm>
        </p:spPr>
        <p:txBody>
          <a:bodyPr lIns="90000" tIns="46800" rIns="90000" bIns="0" anchor="b" anchorCtr="0">
            <a:normAutofit/>
          </a:bodyPr>
          <a:lstStyle>
            <a:lvl1pPr algn="ct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7"/>
            </p:custDataLst>
          </p:nvPr>
        </p:nvSpPr>
        <p:spPr>
          <a:xfrm>
            <a:off x="3802027" y="4217594"/>
            <a:ext cx="4808573" cy="906856"/>
          </a:xfrm>
        </p:spPr>
        <p:txBody>
          <a:bodyPr lIns="90000" tIns="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63500"/>
            <a:ext cx="12235815" cy="6921500"/>
            <a:chOff x="0" y="-100"/>
            <a:chExt cx="19269" cy="10900"/>
          </a:xfrm>
        </p:grpSpPr>
        <p:grpSp>
          <p:nvGrpSpPr>
            <p:cNvPr id="11" name="组合 10"/>
            <p:cNvGrpSpPr/>
            <p:nvPr userDrawn="1"/>
          </p:nvGrpSpPr>
          <p:grpSpPr>
            <a:xfrm>
              <a:off x="17857" y="-100"/>
              <a:ext cx="1412" cy="1015"/>
              <a:chOff x="17857" y="-100"/>
              <a:chExt cx="1412" cy="1015"/>
            </a:xfrm>
          </p:grpSpPr>
          <p:sp>
            <p:nvSpPr>
              <p:cNvPr id="8" name="圆角矩形 4"/>
              <p:cNvSpPr/>
              <p:nvPr userDrawn="1">
                <p:custDataLst>
                  <p:tags r:id="rId3"/>
                </p:custDataLst>
              </p:nvPr>
            </p:nvSpPr>
            <p:spPr>
              <a:xfrm>
                <a:off x="18521" y="-100"/>
                <a:ext cx="748" cy="7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9" name="圆角矩形 4"/>
              <p:cNvSpPr/>
              <p:nvPr userDrawn="1">
                <p:custDataLst>
                  <p:tags r:id="rId4"/>
                </p:custDataLst>
              </p:nvPr>
            </p:nvSpPr>
            <p:spPr>
              <a:xfrm>
                <a:off x="17857" y="471"/>
                <a:ext cx="421" cy="4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10" name="矩形 9"/>
            <p:cNvSpPr/>
            <p:nvPr userDrawn="1">
              <p:custDataLst>
                <p:tags r:id="rId5"/>
              </p:custDataLst>
            </p:nvPr>
          </p:nvSpPr>
          <p:spPr>
            <a:xfrm>
              <a:off x="0" y="10620"/>
              <a:ext cx="19200" cy="1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a:solidFill>
                  <a:schemeClr val="tx1">
                    <a:lumMod val="85000"/>
                    <a:lumOff val="15000"/>
                  </a:schemeClr>
                </a:solidFill>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254000" y="0"/>
            <a:ext cx="11658600" cy="6858000"/>
            <a:chOff x="400" y="0"/>
            <a:chExt cx="18360" cy="10800"/>
          </a:xfrm>
        </p:grpSpPr>
        <p:sp>
          <p:nvSpPr>
            <p:cNvPr id="11" name="任意多边形: 形状 10"/>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2" name="任意多边形: 形状 11"/>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solidFill>
                  <a:schemeClr val="tx1">
                    <a:lumMod val="85000"/>
                    <a:lumOff val="15000"/>
                  </a:schemeClr>
                </a:solidFill>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254000" y="0"/>
            <a:ext cx="11658600" cy="6858000"/>
            <a:chOff x="400" y="0"/>
            <a:chExt cx="18360" cy="10800"/>
          </a:xfrm>
        </p:grpSpPr>
        <p:sp>
          <p:nvSpPr>
            <p:cNvPr id="7" name="任意多边形: 形状 6"/>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8" name="任意多边形: 形状 7"/>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54000" y="0"/>
            <a:ext cx="11658600" cy="6858000"/>
            <a:chOff x="400" y="0"/>
            <a:chExt cx="18360" cy="10800"/>
          </a:xfrm>
        </p:grpSpPr>
        <p:sp>
          <p:nvSpPr>
            <p:cNvPr id="9" name="任意多边形: 形状 8"/>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0" name="任意多边形: 形状 9"/>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FABC47A4-756D-490B-A52F-7D9E2C9FC05F}"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54000" y="0"/>
            <a:ext cx="11658600" cy="6858000"/>
            <a:chOff x="400" y="0"/>
            <a:chExt cx="18360" cy="10800"/>
          </a:xfrm>
        </p:grpSpPr>
        <p:sp>
          <p:nvSpPr>
            <p:cNvPr id="8" name="任意多边形: 形状 7"/>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竖排标题 1"/>
          <p:cNvSpPr>
            <a:spLocks noGrp="1"/>
          </p:cNvSpPr>
          <p:nvPr>
            <p:ph type="title" orient="vert"/>
            <p:custDataLst>
              <p:tags r:id="rId5"/>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47" name=""/>
        <p:cNvGrpSpPr/>
        <p:nvPr/>
      </p:nvGrpSpPr>
      <p:grpSpPr>
        <a:xfrm>
          <a:off x="0" y="0"/>
          <a:ext cx="0" cy="0"/>
          <a:chOff x="0" y="0"/>
          <a:chExt cx="0" cy="0"/>
        </a:xfrm>
      </p:grpSpPr>
      <p:sp>
        <p:nvSpPr>
          <p:cNvPr id="1048639" name="标题 1"/>
          <p:cNvSpPr>
            <a:spLocks noGrp="1"/>
          </p:cNvSpPr>
          <p:nvPr>
            <p:ph type="title"/>
          </p:nvPr>
        </p:nvSpPr>
        <p:spPr>
          <a:xfrm>
            <a:off x="839788" y="365125"/>
            <a:ext cx="10515600" cy="1325563"/>
          </a:xfrm>
        </p:spPr>
        <p:txBody>
          <a:bodyPr/>
          <a:p>
            <a:r>
              <a:rPr lang="zh-CN" altLang="en-US"/>
              <a:t>单击此处编辑母版标题样式</a:t>
            </a:r>
            <a:endParaRPr lang="zh-CN" altLang="en-US"/>
          </a:p>
        </p:txBody>
      </p:sp>
      <p:sp>
        <p:nvSpPr>
          <p:cNvPr id="1048640"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641" name="内容占位符 3"/>
          <p:cNvSpPr>
            <a:spLocks noGrp="1"/>
          </p:cNvSpPr>
          <p:nvPr>
            <p:ph sz="half" idx="2"/>
          </p:nvPr>
        </p:nvSpPr>
        <p:spPr>
          <a:xfrm>
            <a:off x="839788" y="2505075"/>
            <a:ext cx="5157787"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42"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643" name="内容占位符 5"/>
          <p:cNvSpPr>
            <a:spLocks noGrp="1"/>
          </p:cNvSpPr>
          <p:nvPr>
            <p:ph sz="quarter" idx="4"/>
          </p:nvPr>
        </p:nvSpPr>
        <p:spPr>
          <a:xfrm>
            <a:off x="6172200" y="2505075"/>
            <a:ext cx="5183188"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44" name="日期占位符 6"/>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45" name="页脚占位符 7"/>
          <p:cNvSpPr>
            <a:spLocks noGrp="1"/>
          </p:cNvSpPr>
          <p:nvPr>
            <p:ph type="ftr" sz="quarter" idx="11"/>
          </p:nvPr>
        </p:nvSpPr>
        <p:spPr/>
        <p:txBody>
          <a:bodyPr/>
          <a:p>
            <a:endParaRPr lang="zh-CN" altLang="en-US"/>
          </a:p>
        </p:txBody>
      </p:sp>
      <p:sp>
        <p:nvSpPr>
          <p:cNvPr id="1048646" name="灯片编号占位符 8"/>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254000" y="0"/>
            <a:ext cx="11658600" cy="6858000"/>
            <a:chOff x="400" y="0"/>
            <a:chExt cx="18360" cy="10800"/>
          </a:xfrm>
        </p:grpSpPr>
        <p:sp>
          <p:nvSpPr>
            <p:cNvPr id="8" name="任意多边形: 形状 7"/>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912745" y="2359025"/>
            <a:ext cx="6346190" cy="1548765"/>
            <a:chOff x="4587" y="3715"/>
            <a:chExt cx="9994" cy="2439"/>
          </a:xfrm>
        </p:grpSpPr>
        <p:sp>
          <p:nvSpPr>
            <p:cNvPr id="6" name="圆角矩形 3"/>
            <p:cNvSpPr/>
            <p:nvPr userDrawn="1">
              <p:custDataLst>
                <p:tags r:id="rId3"/>
              </p:custDataLst>
            </p:nvPr>
          </p:nvSpPr>
          <p:spPr>
            <a:xfrm>
              <a:off x="4587" y="3715"/>
              <a:ext cx="1218" cy="12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7" name="圆角矩形 4"/>
            <p:cNvSpPr/>
            <p:nvPr userDrawn="1">
              <p:custDataLst>
                <p:tags r:id="rId4"/>
              </p:custDataLst>
            </p:nvPr>
          </p:nvSpPr>
          <p:spPr>
            <a:xfrm>
              <a:off x="13955" y="5492"/>
              <a:ext cx="627" cy="66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8"/>
            </p:custDataLst>
          </p:nvPr>
        </p:nvSpPr>
        <p:spPr>
          <a:xfrm>
            <a:off x="3561347" y="2767279"/>
            <a:ext cx="5354053" cy="1200329"/>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1" name="文本占位符 10"/>
          <p:cNvSpPr>
            <a:spLocks noGrp="1"/>
          </p:cNvSpPr>
          <p:nvPr>
            <p:ph type="body" sz="quarter" idx="13"/>
            <p:custDataLst>
              <p:tags r:id="rId9"/>
            </p:custDataLst>
          </p:nvPr>
        </p:nvSpPr>
        <p:spPr>
          <a:xfrm>
            <a:off x="3559175" y="4064091"/>
            <a:ext cx="5356225" cy="661476"/>
          </a:xfrm>
        </p:spPr>
        <p:txBody>
          <a:bodyPr lIns="90000" rIns="90000" bIns="46800"/>
          <a:lstStyle>
            <a:lvl1pPr marL="0" indent="0" algn="ctr">
              <a:buNone/>
              <a:defRPr>
                <a:solidFill>
                  <a:schemeClr val="tx1">
                    <a:lumMod val="85000"/>
                    <a:lumOff val="1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5" name="任意多边形: 形状 14"/>
          <p:cNvSpPr/>
          <p:nvPr userDrawn="1">
            <p:custDataLst>
              <p:tags r:id="rId2"/>
            </p:custDataLst>
          </p:nvPr>
        </p:nvSpPr>
        <p:spPr>
          <a:xfrm>
            <a:off x="254000" y="0"/>
            <a:ext cx="625475" cy="384810"/>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6" name="任意多边形: 形状 15"/>
          <p:cNvSpPr/>
          <p:nvPr userDrawn="1">
            <p:custDataLst>
              <p:tags r:id="rId3"/>
            </p:custDataLst>
          </p:nvPr>
        </p:nvSpPr>
        <p:spPr>
          <a:xfrm>
            <a:off x="11398250" y="5784850"/>
            <a:ext cx="514350" cy="107315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 name="标题 1"/>
          <p:cNvSpPr>
            <a:spLocks noGrp="1"/>
          </p:cNvSpPr>
          <p:nvPr userDrawn="1">
            <p:ph type="title" hasCustomPrompt="1"/>
            <p:custDataLst>
              <p:tags r:id="rId4"/>
            </p:custDataLst>
          </p:nvPr>
        </p:nvSpPr>
        <p:spPr>
          <a:xfrm>
            <a:off x="838200" y="794326"/>
            <a:ext cx="10515600" cy="540484"/>
          </a:xfrm>
        </p:spPr>
        <p:txBody>
          <a:bodyPr>
            <a:normAutofit/>
          </a:bodyPr>
          <a:lstStyle>
            <a:lvl1pPr>
              <a:defRPr sz="2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单击此处添加标题</a:t>
            </a:r>
            <a:endParaRPr lang="zh-CN" altLang="en-US" dirty="0"/>
          </a:p>
        </p:txBody>
      </p:sp>
      <p:sp>
        <p:nvSpPr>
          <p:cNvPr id="3" name="日期占位符 2"/>
          <p:cNvSpPr>
            <a:spLocks noGrp="1"/>
          </p:cNvSpPr>
          <p:nvPr userDrawn="1">
            <p:ph type="dt" sz="half" idx="10"/>
            <p:custDataLst>
              <p:tags r:id="rId5"/>
            </p:custDataLst>
          </p:nvPr>
        </p:nvSpPr>
        <p:spPr/>
        <p:txBody>
          <a:bodyPr/>
          <a:lstStyle>
            <a:lvl1pPr>
              <a:defRPr baseline="0">
                <a:solidFill>
                  <a:schemeClr val="tx1">
                    <a:lumMod val="85000"/>
                    <a:lumOff val="15000"/>
                  </a:schemeClr>
                </a:solidFill>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6"/>
            </p:custDataLst>
          </p:nvPr>
        </p:nvSpPr>
        <p:spPr/>
        <p:txBody>
          <a:bodyPr/>
          <a:lstStyle>
            <a:lvl1pPr>
              <a:defRPr baseline="0">
                <a:solidFill>
                  <a:schemeClr val="tx1">
                    <a:lumMod val="85000"/>
                    <a:lumOff val="15000"/>
                  </a:schemeClr>
                </a:solidFill>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baseline="0">
                <a:solidFill>
                  <a:schemeClr val="tx1">
                    <a:lumMod val="85000"/>
                    <a:lumOff val="15000"/>
                  </a:schemeClr>
                </a:solidFill>
                <a:latin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aseline="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2" name="标题 1"/>
          <p:cNvSpPr>
            <a:spLocks noGrp="1"/>
          </p:cNvSpPr>
          <p:nvPr userDrawn="1">
            <p:ph type="title" hasCustomPrompt="1"/>
            <p:custDataLst>
              <p:tags r:id="rId3"/>
            </p:custDataLst>
          </p:nvPr>
        </p:nvSpPr>
        <p:spPr>
          <a:xfrm>
            <a:off x="1281600" y="1249200"/>
            <a:ext cx="9626400" cy="723600"/>
          </a:xfrm>
        </p:spPr>
        <p:txBody>
          <a:bodyPr anchor="ctr"/>
          <a:lstStyle>
            <a:lvl1pPr>
              <a:defRPr sz="3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hasCustomPrompt="1"/>
            <p:custDataLst>
              <p:tags r:id="rId4"/>
            </p:custDataLst>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userDrawn="1">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4" name="页脚占位符 3"/>
          <p:cNvSpPr>
            <a:spLocks noGrp="1"/>
          </p:cNvSpPr>
          <p:nvPr userDrawn="1">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dirty="0"/>
          </a:p>
        </p:txBody>
      </p:sp>
      <p:grpSp>
        <p:nvGrpSpPr>
          <p:cNvPr id="6" name="组合 5"/>
          <p:cNvGrpSpPr/>
          <p:nvPr userDrawn="1">
            <p:custDataLst>
              <p:tags r:id="rId8"/>
            </p:custDataLst>
          </p:nvPr>
        </p:nvGrpSpPr>
        <p:grpSpPr>
          <a:xfrm>
            <a:off x="508635" y="551815"/>
            <a:ext cx="802640" cy="740410"/>
            <a:chOff x="801" y="869"/>
            <a:chExt cx="1264" cy="1166"/>
          </a:xfrm>
        </p:grpSpPr>
        <p:sp>
          <p:nvSpPr>
            <p:cNvPr id="12" name="圆角矩形 4"/>
            <p:cNvSpPr/>
            <p:nvPr userDrawn="1">
              <p:custDataLst>
                <p:tags r:id="rId9"/>
              </p:custDataLst>
            </p:nvPr>
          </p:nvSpPr>
          <p:spPr>
            <a:xfrm>
              <a:off x="801" y="1313"/>
              <a:ext cx="684" cy="7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3" name="圆角矩形 4"/>
            <p:cNvSpPr/>
            <p:nvPr userDrawn="1">
              <p:custDataLst>
                <p:tags r:id="rId10"/>
              </p:custDataLst>
            </p:nvPr>
          </p:nvSpPr>
          <p:spPr>
            <a:xfrm>
              <a:off x="1645" y="869"/>
              <a:ext cx="421" cy="4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tx1">
                  <a:lumMod val="85000"/>
                  <a:lumOff val="15000"/>
                </a:schemeClr>
              </a:solidFill>
              <a:sym typeface="+mn-ea"/>
            </a:endParaRPr>
          </a:p>
        </p:txBody>
      </p:sp>
      <p:sp>
        <p:nvSpPr>
          <p:cNvPr id="11" name="六边形 10"/>
          <p:cNvSpPr/>
          <p:nvPr userDrawn="1">
            <p:custDataLst>
              <p:tags r:id="rId3"/>
            </p:custDataLst>
          </p:nvPr>
        </p:nvSpPr>
        <p:spPr>
          <a:xfrm rot="5400000">
            <a:off x="487222" y="5655401"/>
            <a:ext cx="1058533" cy="912529"/>
          </a:xfrm>
          <a:prstGeom prst="hexagon">
            <a:avLst>
              <a:gd name="adj" fmla="val 28602"/>
              <a:gd name="vf" fmla="val 115470"/>
            </a:avLst>
          </a:pr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6" name="任意多边形: 形状 15"/>
          <p:cNvSpPr/>
          <p:nvPr userDrawn="1">
            <p:custDataLst>
              <p:tags r:id="rId4"/>
            </p:custDataLst>
          </p:nvPr>
        </p:nvSpPr>
        <p:spPr>
          <a:xfrm rot="5400000">
            <a:off x="-77295" y="5764217"/>
            <a:ext cx="1171078" cy="1016489"/>
          </a:xfrm>
          <a:custGeom>
            <a:avLst/>
            <a:gdLst>
              <a:gd name="connsiteX0" fmla="*/ 0 w 1171078"/>
              <a:gd name="connsiteY0" fmla="*/ 727700 h 1016489"/>
              <a:gd name="connsiteX1" fmla="*/ 416274 w 1171078"/>
              <a:gd name="connsiteY1" fmla="*/ 0 h 1016489"/>
              <a:gd name="connsiteX2" fmla="*/ 1171078 w 1171078"/>
              <a:gd name="connsiteY2" fmla="*/ 0 h 1016489"/>
              <a:gd name="connsiteX3" fmla="*/ 1171078 w 1171078"/>
              <a:gd name="connsiteY3" fmla="*/ 1016489 h 1016489"/>
              <a:gd name="connsiteX4" fmla="*/ 165199 w 1171078"/>
              <a:gd name="connsiteY4" fmla="*/ 1016489 h 101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78" h="1016489">
                <a:moveTo>
                  <a:pt x="0" y="727700"/>
                </a:moveTo>
                <a:lnTo>
                  <a:pt x="416274" y="0"/>
                </a:lnTo>
                <a:lnTo>
                  <a:pt x="1171078" y="0"/>
                </a:lnTo>
                <a:lnTo>
                  <a:pt x="1171078" y="1016489"/>
                </a:lnTo>
                <a:lnTo>
                  <a:pt x="165199" y="1016489"/>
                </a:lnTo>
                <a:close/>
              </a:path>
            </a:pathLst>
          </a:custGeom>
          <a:solidFill>
            <a:schemeClr val="bg1">
              <a:alpha val="3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85000"/>
                  <a:lumOff val="15000"/>
                </a:schemeClr>
              </a:solidFill>
            </a:endParaRPr>
          </a:p>
        </p:txBody>
      </p:sp>
      <p:sp>
        <p:nvSpPr>
          <p:cNvPr id="2" name="标题 1"/>
          <p:cNvSpPr>
            <a:spLocks noGrp="1"/>
          </p:cNvSpPr>
          <p:nvPr userDrawn="1">
            <p:ph type="title" hasCustomPrompt="1"/>
            <p:custDataLst>
              <p:tags r:id="rId5"/>
            </p:custDataLst>
          </p:nvPr>
        </p:nvSpPr>
        <p:spPr>
          <a:xfrm>
            <a:off x="583200" y="770400"/>
            <a:ext cx="3960000" cy="882000"/>
          </a:xfrm>
        </p:spPr>
        <p:txBody>
          <a:bodyPr anchor="ctr">
            <a:normAutofit/>
          </a:bodyPr>
          <a:lstStyle>
            <a:lvl1pPr>
              <a:defRPr sz="3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userDrawn="1">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9"/>
            </p:custDataLst>
          </p:nvPr>
        </p:nvSpPr>
        <p:spPr>
          <a:xfrm>
            <a:off x="586800" y="1764000"/>
            <a:ext cx="3956400" cy="40932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10"/>
            </p:custDataLst>
          </p:nvPr>
        </p:nvSpPr>
        <p:spPr>
          <a:xfrm>
            <a:off x="5101200" y="769938"/>
            <a:ext cx="6480000" cy="5087937"/>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pic>
        <p:nvPicPr>
          <p:cNvPr id="12" name="图形 11"/>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1489055" y="6269990"/>
            <a:ext cx="477520" cy="406400"/>
          </a:xfrm>
          <a:prstGeom prst="rect">
            <a:avLst/>
          </a:prstGeom>
        </p:spPr>
      </p:pic>
      <p:pic>
        <p:nvPicPr>
          <p:cNvPr id="14" name="图形 13"/>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17805" y="281940"/>
            <a:ext cx="477520" cy="40640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 name="标题 1"/>
          <p:cNvSpPr>
            <a:spLocks noGrp="1"/>
          </p:cNvSpPr>
          <p:nvPr userDrawn="1">
            <p:ph type="title"/>
            <p:custDataLst>
              <p:tags r:id="rId3"/>
            </p:custDataLst>
          </p:nvPr>
        </p:nvSpPr>
        <p:spPr>
          <a:xfrm>
            <a:off x="612000" y="781200"/>
            <a:ext cx="10976400" cy="626400"/>
          </a:xfrm>
        </p:spPr>
        <p:txBody>
          <a:bodyPr anchor="ctr">
            <a:normAutofit/>
          </a:bodyPr>
          <a:lstStyle>
            <a:lvl1pPr algn="ctr">
              <a:defRPr sz="3600" b="1" cap="all"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612000" y="1659600"/>
            <a:ext cx="10975975" cy="828000"/>
          </a:xfrm>
        </p:spPr>
        <p:txBody>
          <a:bodyPr>
            <a:normAutofit/>
          </a:bodyPr>
          <a:lstStyle>
            <a:lvl1pPr algn="ctr">
              <a:lnSpc>
                <a:spcPct val="130000"/>
              </a:lnSpc>
              <a:spcBef>
                <a:spcPts val="0"/>
              </a:spcBef>
              <a:spcAft>
                <a:spcPts val="1000"/>
              </a:spcAft>
              <a:defRPr sz="1600" cap="all"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612775" y="2808000"/>
            <a:ext cx="10965600" cy="3430800"/>
          </a:xfrm>
        </p:spPr>
        <p:txBody>
          <a:bodyPr>
            <a:normAutofit/>
          </a:bodyPr>
          <a:lstStyle>
            <a:lvl1pPr>
              <a:lnSpc>
                <a:spcPct val="130000"/>
              </a:lnSpc>
              <a:spcAft>
                <a:spcPts val="1000"/>
              </a:spcAft>
              <a:defRPr sz="1600" cap="all"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cap="all"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cap="all"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cap="all"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cap="all"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7" name="任意多边形: 形状 16"/>
          <p:cNvSpPr/>
          <p:nvPr userDrawn="1">
            <p:custDataLst>
              <p:tags r:id="rId9"/>
            </p:custDataLst>
          </p:nvPr>
        </p:nvSpPr>
        <p:spPr>
          <a:xfrm>
            <a:off x="254277" y="0"/>
            <a:ext cx="625551" cy="38482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 name="标题 1"/>
          <p:cNvSpPr>
            <a:spLocks noGrp="1"/>
          </p:cNvSpPr>
          <p:nvPr userDrawn="1">
            <p:ph type="title"/>
            <p:custDataLst>
              <p:tags r:id="rId3"/>
            </p:custDataLst>
          </p:nvPr>
        </p:nvSpPr>
        <p:spPr>
          <a:xfrm>
            <a:off x="604800" y="669600"/>
            <a:ext cx="10976400" cy="565200"/>
          </a:xfrm>
        </p:spPr>
        <p:txBody>
          <a:bodyPr anchor="ctr">
            <a:normAutofit/>
          </a:bodyPr>
          <a:lstStyle>
            <a:lvl1pPr algn="ctr">
              <a:lnSpc>
                <a:spcPct val="100000"/>
              </a:lnSpc>
              <a:defRPr sz="3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7"/>
            </p:custDataLst>
          </p:nvPr>
        </p:nvSpPr>
        <p:spPr>
          <a:xfrm>
            <a:off x="604837" y="1681200"/>
            <a:ext cx="10990800" cy="32112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8"/>
            </p:custDataLst>
          </p:nvPr>
        </p:nvSpPr>
        <p:spPr>
          <a:xfrm>
            <a:off x="594000" y="5180400"/>
            <a:ext cx="11001600" cy="1011600"/>
          </a:xfrm>
        </p:spPr>
        <p:txBody>
          <a:bodyPr>
            <a:normAutofit/>
          </a:bodyPr>
          <a:lstStyle>
            <a:lvl1pPr marL="0" indent="0">
              <a:lnSpc>
                <a:spcPct val="130000"/>
              </a:lnSpc>
              <a:spcBef>
                <a:spcPts val="0"/>
              </a:spcBef>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1" name="任意多边形: 形状 10"/>
          <p:cNvSpPr/>
          <p:nvPr userDrawn="1">
            <p:custDataLst>
              <p:tags r:id="rId9"/>
            </p:custDataLst>
          </p:nvPr>
        </p:nvSpPr>
        <p:spPr>
          <a:xfrm>
            <a:off x="254277" y="0"/>
            <a:ext cx="625551" cy="38482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5" name="矩形 14"/>
          <p:cNvSpPr/>
          <p:nvPr userDrawn="1">
            <p:custDataLst>
              <p:tags r:id="rId2"/>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tx1">
                  <a:lumMod val="85000"/>
                  <a:lumOff val="15000"/>
                </a:schemeClr>
              </a:solidFill>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lnSpc>
                <a:spcPct val="100000"/>
              </a:lnSpc>
              <a:defRPr sz="24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4"/>
            </p:custDataLst>
          </p:nvPr>
        </p:nvSpPr>
        <p:spPr>
          <a:xfrm>
            <a:off x="579600" y="1663200"/>
            <a:ext cx="5342400" cy="2894400"/>
          </a:xfrm>
        </p:spPr>
        <p:txBody>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lnSpc>
                <a:spcPct val="130000"/>
              </a:lnSpc>
              <a:spcBef>
                <a:spcPts val="0"/>
              </a:spcBef>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lnSpc>
                <a:spcPct val="130000"/>
              </a:lnSpc>
              <a:spcBef>
                <a:spcPts val="0"/>
              </a:spcBef>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6" name="任意多边形: 形状 15"/>
          <p:cNvSpPr/>
          <p:nvPr userDrawn="1">
            <p:custDataLst>
              <p:tags r:id="rId11"/>
            </p:custDataLst>
          </p:nvPr>
        </p:nvSpPr>
        <p:spPr>
          <a:xfrm>
            <a:off x="11398249" y="5784846"/>
            <a:ext cx="514069" cy="1073154"/>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 name="标题 1"/>
          <p:cNvSpPr>
            <a:spLocks noGrp="1"/>
          </p:cNvSpPr>
          <p:nvPr userDrawn="1">
            <p:ph type="title" hasCustomPrompt="1"/>
            <p:custDataLst>
              <p:tags r:id="rId3"/>
            </p:custDataLst>
          </p:nvPr>
        </p:nvSpPr>
        <p:spPr>
          <a:xfrm>
            <a:off x="1522800" y="1339200"/>
            <a:ext cx="9144000" cy="2386800"/>
          </a:xfrm>
        </p:spPr>
        <p:txBody>
          <a:bodyPr anchor="b">
            <a:normAutofit/>
          </a:bodyPr>
          <a:lstStyle>
            <a:lvl1pPr algn="ctr">
              <a:defRPr sz="6000" b="1" strike="noStrike"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1522413" y="3862800"/>
            <a:ext cx="9144000" cy="1656000"/>
          </a:xfrm>
        </p:spPr>
        <p:txBody>
          <a:bodyPr>
            <a:normAutofit/>
          </a:bodyPr>
          <a:lstStyle>
            <a:lvl1pPr algn="ctr">
              <a:lnSpc>
                <a:spcPct val="130000"/>
              </a:lnSpc>
              <a:spcBef>
                <a:spcPts val="0"/>
              </a:spcBef>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5" name="任意多边形: 形状 14"/>
          <p:cNvSpPr/>
          <p:nvPr userDrawn="1">
            <p:custDataLst>
              <p:tags r:id="rId8"/>
            </p:custDataLst>
          </p:nvPr>
        </p:nvSpPr>
        <p:spPr>
          <a:xfrm>
            <a:off x="0" y="2663190"/>
            <a:ext cx="292735" cy="1531620"/>
          </a:xfrm>
          <a:custGeom>
            <a:avLst/>
            <a:gdLst>
              <a:gd name="connsiteX0" fmla="*/ 0 w 292858"/>
              <a:gd name="connsiteY0" fmla="*/ 0 h 1531630"/>
              <a:gd name="connsiteX1" fmla="*/ 233887 w 292858"/>
              <a:gd name="connsiteY1" fmla="*/ 0 h 1531630"/>
              <a:gd name="connsiteX2" fmla="*/ 292858 w 292858"/>
              <a:gd name="connsiteY2" fmla="*/ 58971 h 1531630"/>
              <a:gd name="connsiteX3" fmla="*/ 292858 w 292858"/>
              <a:gd name="connsiteY3" fmla="*/ 1472659 h 1531630"/>
              <a:gd name="connsiteX4" fmla="*/ 233887 w 292858"/>
              <a:gd name="connsiteY4" fmla="*/ 1531630 h 1531630"/>
              <a:gd name="connsiteX5" fmla="*/ 0 w 292858"/>
              <a:gd name="connsiteY5" fmla="*/ 1531630 h 153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58" h="1531630">
                <a:moveTo>
                  <a:pt x="0" y="0"/>
                </a:moveTo>
                <a:lnTo>
                  <a:pt x="233887" y="0"/>
                </a:lnTo>
                <a:cubicBezTo>
                  <a:pt x="266456" y="0"/>
                  <a:pt x="292858" y="26402"/>
                  <a:pt x="292858" y="58971"/>
                </a:cubicBezTo>
                <a:lnTo>
                  <a:pt x="292858" y="1472659"/>
                </a:lnTo>
                <a:cubicBezTo>
                  <a:pt x="292858" y="1505228"/>
                  <a:pt x="266456" y="1531630"/>
                  <a:pt x="233887" y="1531630"/>
                </a:cubicBezTo>
                <a:lnTo>
                  <a:pt x="0" y="15316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7" name="任意多边形: 形状 16"/>
          <p:cNvSpPr/>
          <p:nvPr userDrawn="1">
            <p:custDataLst>
              <p:tags r:id="rId9"/>
            </p:custDataLst>
          </p:nvPr>
        </p:nvSpPr>
        <p:spPr>
          <a:xfrm>
            <a:off x="11892280" y="2663190"/>
            <a:ext cx="299720" cy="1531620"/>
          </a:xfrm>
          <a:custGeom>
            <a:avLst/>
            <a:gdLst>
              <a:gd name="connsiteX0" fmla="*/ 58971 w 299841"/>
              <a:gd name="connsiteY0" fmla="*/ 0 h 1531630"/>
              <a:gd name="connsiteX1" fmla="*/ 294846 w 299841"/>
              <a:gd name="connsiteY1" fmla="*/ 0 h 1531630"/>
              <a:gd name="connsiteX2" fmla="*/ 299841 w 299841"/>
              <a:gd name="connsiteY2" fmla="*/ 2069 h 1531630"/>
              <a:gd name="connsiteX3" fmla="*/ 299841 w 299841"/>
              <a:gd name="connsiteY3" fmla="*/ 1529561 h 1531630"/>
              <a:gd name="connsiteX4" fmla="*/ 294846 w 299841"/>
              <a:gd name="connsiteY4" fmla="*/ 1531630 h 1531630"/>
              <a:gd name="connsiteX5" fmla="*/ 58971 w 299841"/>
              <a:gd name="connsiteY5" fmla="*/ 1531630 h 1531630"/>
              <a:gd name="connsiteX6" fmla="*/ 0 w 299841"/>
              <a:gd name="connsiteY6" fmla="*/ 1472659 h 1531630"/>
              <a:gd name="connsiteX7" fmla="*/ 0 w 299841"/>
              <a:gd name="connsiteY7" fmla="*/ 58971 h 1531630"/>
              <a:gd name="connsiteX8" fmla="*/ 58971 w 299841"/>
              <a:gd name="connsiteY8" fmla="*/ 0 h 153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41" h="1531630">
                <a:moveTo>
                  <a:pt x="58971" y="0"/>
                </a:moveTo>
                <a:lnTo>
                  <a:pt x="294846" y="0"/>
                </a:lnTo>
                <a:lnTo>
                  <a:pt x="299841" y="2069"/>
                </a:lnTo>
                <a:lnTo>
                  <a:pt x="299841" y="1529561"/>
                </a:lnTo>
                <a:lnTo>
                  <a:pt x="294846" y="1531630"/>
                </a:lnTo>
                <a:lnTo>
                  <a:pt x="58971" y="1531630"/>
                </a:lnTo>
                <a:cubicBezTo>
                  <a:pt x="26402" y="1531630"/>
                  <a:pt x="0" y="1505228"/>
                  <a:pt x="0" y="1472659"/>
                </a:cubicBezTo>
                <a:lnTo>
                  <a:pt x="0" y="58971"/>
                </a:lnTo>
                <a:cubicBezTo>
                  <a:pt x="0" y="26402"/>
                  <a:pt x="26402" y="0"/>
                  <a:pt x="589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8"/>
            </p:custDataLst>
          </p:nvPr>
        </p:nvSpPr>
        <p:spPr>
          <a:xfrm>
            <a:off x="3098184" y="1955801"/>
            <a:ext cx="5931516" cy="2794000"/>
          </a:xfrm>
        </p:spPr>
        <p:txBody>
          <a:bodyPr vert="horz" wrap="square" lIns="91440" tIns="45720" rIns="91440" bIns="45720" rtlCol="0" anchor="ctr" anchorCtr="0">
            <a:normAutofit/>
          </a:bodyPr>
          <a:lstStyle>
            <a:lvl1pPr>
              <a:defRPr lang="zh-CN" altLang="en-US" sz="7200" b="0" spc="700" baseline="0">
                <a:solidFill>
                  <a:schemeClr val="bg1"/>
                </a:solidFill>
                <a:latin typeface="Arial" panose="020B0604020202020204" pitchFamily="34" charset="0"/>
                <a:ea typeface="汉仪旗黑-85S" panose="00020600040101010101" pitchFamily="18" charset="-122"/>
              </a:defRPr>
            </a:lvl1pPr>
          </a:lstStyle>
          <a:p>
            <a:pPr marL="0" lvl="0" algn="dist"/>
            <a:r>
              <a:rPr lang="zh-CN" altLang="en-US" dirty="0"/>
              <a:t>编辑标题</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41" name=""/>
        <p:cNvGrpSpPr/>
        <p:nvPr/>
      </p:nvGrpSpPr>
      <p:grpSpPr>
        <a:xfrm>
          <a:off x="0" y="0"/>
          <a:ext cx="0" cy="0"/>
          <a:chOff x="0" y="0"/>
          <a:chExt cx="0" cy="0"/>
        </a:xfrm>
      </p:grpSpPr>
      <p:sp>
        <p:nvSpPr>
          <p:cNvPr id="1048608" name="标题 1"/>
          <p:cNvSpPr>
            <a:spLocks noGrp="1"/>
          </p:cNvSpPr>
          <p:nvPr>
            <p:ph type="title"/>
          </p:nvPr>
        </p:nvSpPr>
        <p:spPr/>
        <p:txBody>
          <a:bodyPr/>
          <a:p>
            <a:r>
              <a:rPr lang="zh-CN" altLang="en-US"/>
              <a:t>单击此处编辑母版标题样式</a:t>
            </a:r>
            <a:endParaRPr lang="zh-CN" altLang="en-US"/>
          </a:p>
        </p:txBody>
      </p:sp>
      <p:sp>
        <p:nvSpPr>
          <p:cNvPr id="1048609" name="日期占位符 2"/>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10" name="页脚占位符 3"/>
          <p:cNvSpPr>
            <a:spLocks noGrp="1"/>
          </p:cNvSpPr>
          <p:nvPr>
            <p:ph type="ftr" sz="quarter" idx="11"/>
          </p:nvPr>
        </p:nvSpPr>
        <p:spPr/>
        <p:txBody>
          <a:bodyPr/>
          <a:p>
            <a:endParaRPr lang="zh-CN" altLang="en-US"/>
          </a:p>
        </p:txBody>
      </p:sp>
      <p:sp>
        <p:nvSpPr>
          <p:cNvPr id="1048611" name="灯片编号占位符 4"/>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633568"/>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633568"/>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4064000" y="5716016"/>
            <a:ext cx="4064000" cy="1141984"/>
          </a:xfrm>
          <a:prstGeom prst="rect">
            <a:avLst/>
          </a:prstGeom>
        </p:spPr>
      </p:pic>
      <p:pic>
        <p:nvPicPr>
          <p:cNvPr id="7" name="图片 6"/>
          <p:cNvPicPr/>
          <p:nvPr userDrawn="1">
            <p:custDataLst>
              <p:tags r:id="rId5"/>
            </p:custDataLst>
          </p:nvPr>
        </p:nvPicPr>
        <p:blipFill>
          <a:blip r:embed="rId6" r:link="rId7" cstate="email"/>
          <a:stretch>
            <a:fillRect/>
          </a:stretch>
        </p:blipFill>
        <p:spPr>
          <a:xfrm>
            <a:off x="4064000" y="0"/>
            <a:ext cx="4064000" cy="1141984"/>
          </a:xfrm>
          <a:prstGeom prst="rect">
            <a:avLst/>
          </a:prstGeom>
        </p:spPr>
      </p:pic>
      <p:sp>
        <p:nvSpPr>
          <p:cNvPr id="4" name="日期占位符 3"/>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1"/>
            </p:custDataLst>
          </p:nvPr>
        </p:nvSpPr>
        <p:spPr>
          <a:xfrm>
            <a:off x="4577716" y="1351598"/>
            <a:ext cx="827656" cy="4209415"/>
          </a:xfrm>
        </p:spPr>
        <p:txBody>
          <a:bodyPr vert="eaVert" wrap="square" lIns="91440" tIns="45720" rIns="91440" bIns="45720" rtlCol="0" anchor="t" anchorCtr="0">
            <a:normAutofit/>
          </a:bodyPr>
          <a:lstStyle>
            <a:lvl1pPr marL="0" indent="0">
              <a:buNone/>
              <a:defRPr kumimoji="0" lang="zh-CN" altLang="en-US" b="0" i="0" spc="300">
                <a:solidFill>
                  <a:schemeClr val="tx1">
                    <a:lumMod val="65000"/>
                    <a:lumOff val="35000"/>
                  </a:schemeClr>
                </a:solidFill>
                <a:latin typeface="Arial" panose="020B0604020202020204" pitchFamily="34" charset="0"/>
                <a:ea typeface="微软雅黑" panose="020B0503020204020204" charset="-122"/>
              </a:defRPr>
            </a:lvl1pPr>
          </a:lstStyle>
          <a:p>
            <a:pPr marL="228600" lvl="0" indent="-228600"/>
            <a:r>
              <a:rPr lang="zh-CN" altLang="en-US" dirty="0"/>
              <a:t>单击此处编辑副标题</a:t>
            </a:r>
            <a:endParaRPr lang="zh-CN" altLang="en-US" dirty="0"/>
          </a:p>
        </p:txBody>
      </p:sp>
      <p:sp>
        <p:nvSpPr>
          <p:cNvPr id="3" name="标题 2"/>
          <p:cNvSpPr>
            <a:spLocks noGrp="1"/>
          </p:cNvSpPr>
          <p:nvPr>
            <p:ph type="ctrTitle" idx="14" hasCustomPrompt="1"/>
            <p:custDataLst>
              <p:tags r:id="rId12"/>
            </p:custDataLst>
          </p:nvPr>
        </p:nvSpPr>
        <p:spPr>
          <a:xfrm>
            <a:off x="5521960" y="1351598"/>
            <a:ext cx="762726" cy="4209415"/>
          </a:xfrm>
        </p:spPr>
        <p:txBody>
          <a:bodyPr vert="eaVert" wrap="square" lIns="91440" tIns="45720" rIns="91440" bIns="45720" rtlCol="0" anchor="b" anchorCtr="0">
            <a:normAutofit/>
          </a:bodyPr>
          <a:lstStyle>
            <a:lvl1pPr>
              <a:defRPr lang="zh-CN" altLang="en-US" sz="3200" b="0" spc="4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r>
              <a:rPr lang="zh-CN" altLang="en-US" dirty="0"/>
              <a:t>编辑标题</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633568"/>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633568"/>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email"/>
          <a:stretch>
            <a:fillRect/>
          </a:stretch>
        </p:blipFill>
        <p:spPr>
          <a:xfrm>
            <a:off x="0" y="0"/>
            <a:ext cx="720090" cy="633568"/>
          </a:xfrm>
          <a:prstGeom prst="rect">
            <a:avLst/>
          </a:prstGeom>
        </p:spPr>
      </p:pic>
      <p:pic>
        <p:nvPicPr>
          <p:cNvPr id="10" name="图片 9"/>
          <p:cNvPicPr/>
          <p:nvPr userDrawn="1">
            <p:custDataLst>
              <p:tags r:id="rId5"/>
            </p:custDataLst>
          </p:nvPr>
        </p:nvPicPr>
        <p:blipFill>
          <a:blip r:embed="rId6" r:link="rId7" cstate="email"/>
          <a:stretch>
            <a:fillRect/>
          </a:stretch>
        </p:blipFill>
        <p:spPr>
          <a:xfrm>
            <a:off x="11471910" y="0"/>
            <a:ext cx="720090" cy="633568"/>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1397000"/>
            <a:ext cx="3612445" cy="4064000"/>
          </a:xfrm>
          <a:prstGeom prst="rect">
            <a:avLst/>
          </a:prstGeom>
        </p:spPr>
      </p:pic>
      <p:sp>
        <p:nvSpPr>
          <p:cNvPr id="2" name="标题 1"/>
          <p:cNvSpPr>
            <a:spLocks noGrp="1"/>
          </p:cNvSpPr>
          <p:nvPr>
            <p:ph type="title"/>
            <p:custDataLst>
              <p:tags r:id="rId5"/>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633568"/>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633568"/>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633568"/>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633568"/>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633568"/>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633568"/>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3125454" y="2359025"/>
            <a:ext cx="5789930" cy="1398905"/>
          </a:xfrm>
        </p:spPr>
        <p:txBody>
          <a:bodyPr vert="horz" wrap="square" lIns="91440" tIns="45720" rIns="91440" bIns="45720" rtlCol="0" anchor="b" anchorCtr="0">
            <a:normAutofit/>
          </a:bodyPr>
          <a:lstStyle>
            <a:lvl1pPr algn="ctr">
              <a:defRPr lang="zh-CN" altLang="en-US" sz="8000" b="0" spc="1000" baseline="0">
                <a:solidFill>
                  <a:schemeClr val="bg1"/>
                </a:solidFill>
                <a:latin typeface="Arial" panose="020B0604020202020204" pitchFamily="34" charset="0"/>
                <a:ea typeface="汉仪旗黑-85S" panose="00020600040101010101" pitchFamily="18" charset="-122"/>
              </a:defRPr>
            </a:lvl1pPr>
          </a:lstStyle>
          <a:p>
            <a:pPr marL="0" lvl="0" algn="dist"/>
            <a:r>
              <a:rPr lang="zh-CN" altLang="en-US" dirty="0"/>
              <a:t>编辑标题</a:t>
            </a:r>
            <a:endParaRPr lang="zh-CN" altLang="en-US" dirty="0"/>
          </a:p>
        </p:txBody>
      </p:sp>
      <p:sp>
        <p:nvSpPr>
          <p:cNvPr id="9" name="文本占位符 8"/>
          <p:cNvSpPr>
            <a:spLocks noGrp="1"/>
          </p:cNvSpPr>
          <p:nvPr>
            <p:ph type="body" sz="quarter" idx="14" hasCustomPrompt="1"/>
            <p:custDataLst>
              <p:tags r:id="rId9"/>
            </p:custDataLst>
          </p:nvPr>
        </p:nvSpPr>
        <p:spPr>
          <a:xfrm>
            <a:off x="3467100" y="3943267"/>
            <a:ext cx="5143500" cy="704933"/>
          </a:xfrm>
        </p:spPr>
        <p:txBody>
          <a:bodyPr>
            <a:normAutofit/>
          </a:bodyPr>
          <a:lstStyle>
            <a:lvl1pPr marL="0" indent="0" algn="ctr">
              <a:buNone/>
              <a:defRPr sz="200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28" name=""/>
        <p:cNvGrpSpPr/>
        <p:nvPr/>
      </p:nvGrpSpPr>
      <p:grpSpPr>
        <a:xfrm>
          <a:off x="0" y="0"/>
          <a:ext cx="0" cy="0"/>
          <a:chOff x="0" y="0"/>
          <a:chExt cx="0" cy="0"/>
        </a:xfrm>
      </p:grpSpPr>
      <p:sp>
        <p:nvSpPr>
          <p:cNvPr id="1048587" name="日期占位符 1"/>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588" name="页脚占位符 2"/>
          <p:cNvSpPr>
            <a:spLocks noGrp="1"/>
          </p:cNvSpPr>
          <p:nvPr>
            <p:ph type="ftr" sz="quarter" idx="11"/>
          </p:nvPr>
        </p:nvSpPr>
        <p:spPr/>
        <p:txBody>
          <a:bodyPr/>
          <a:p>
            <a:endParaRPr lang="zh-CN" altLang="en-US"/>
          </a:p>
        </p:txBody>
      </p:sp>
      <p:sp>
        <p:nvSpPr>
          <p:cNvPr id="1048589" name="灯片编号占位符 3"/>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0"/>
            <a:ext cx="720090" cy="633568"/>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633568"/>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0" y="0"/>
            <a:ext cx="720090" cy="633568"/>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33568"/>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email"/>
          <a:stretch>
            <a:fillRect/>
          </a:stretch>
        </p:blipFill>
        <p:spPr>
          <a:xfrm>
            <a:off x="11471910" y="0"/>
            <a:ext cx="720090" cy="633568"/>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633568"/>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33568"/>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633568"/>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33568"/>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email"/>
          <a:stretch>
            <a:fillRect/>
          </a:stretch>
        </p:blipFill>
        <p:spPr>
          <a:xfrm>
            <a:off x="11471910" y="6224432"/>
            <a:ext cx="720090" cy="633568"/>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0" y="6224432"/>
            <a:ext cx="720090" cy="633568"/>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10571797" y="5432473"/>
            <a:ext cx="1620202" cy="1425527"/>
          </a:xfrm>
          <a:prstGeom prst="rect">
            <a:avLst/>
          </a:prstGeom>
        </p:spPr>
      </p:pic>
      <p:pic>
        <p:nvPicPr>
          <p:cNvPr id="8" name="图片 7"/>
          <p:cNvPicPr/>
          <p:nvPr userDrawn="1">
            <p:custDataLst>
              <p:tags r:id="rId6"/>
            </p:custDataLst>
          </p:nvPr>
        </p:nvPicPr>
        <p:blipFill>
          <a:blip r:embed="rId7" r:link="rId8" cstate="email"/>
          <a:stretch>
            <a:fillRect/>
          </a:stretch>
        </p:blipFill>
        <p:spPr>
          <a:xfrm>
            <a:off x="0" y="5432473"/>
            <a:ext cx="1620202" cy="1425527"/>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48" name=""/>
        <p:cNvGrpSpPr/>
        <p:nvPr/>
      </p:nvGrpSpPr>
      <p:grpSpPr>
        <a:xfrm>
          <a:off x="0" y="0"/>
          <a:ext cx="0" cy="0"/>
          <a:chOff x="0" y="0"/>
          <a:chExt cx="0" cy="0"/>
        </a:xfrm>
      </p:grpSpPr>
      <p:sp>
        <p:nvSpPr>
          <p:cNvPr id="1048647"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648"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49"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650" name="日期占位符 4"/>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51" name="页脚占位符 5"/>
          <p:cNvSpPr>
            <a:spLocks noGrp="1"/>
          </p:cNvSpPr>
          <p:nvPr>
            <p:ph type="ftr" sz="quarter" idx="11"/>
          </p:nvPr>
        </p:nvSpPr>
        <p:spPr/>
        <p:txBody>
          <a:bodyPr/>
          <a:p>
            <a:endParaRPr lang="zh-CN" altLang="en-US"/>
          </a:p>
        </p:txBody>
      </p:sp>
      <p:sp>
        <p:nvSpPr>
          <p:cNvPr id="1048652" name="灯片编号占位符 6"/>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43" name=""/>
        <p:cNvGrpSpPr/>
        <p:nvPr/>
      </p:nvGrpSpPr>
      <p:grpSpPr>
        <a:xfrm>
          <a:off x="0" y="0"/>
          <a:ext cx="0" cy="0"/>
          <a:chOff x="0" y="0"/>
          <a:chExt cx="0" cy="0"/>
        </a:xfrm>
      </p:grpSpPr>
      <p:sp>
        <p:nvSpPr>
          <p:cNvPr id="1048617"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618"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19"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620" name="日期占位符 4"/>
          <p:cNvSpPr>
            <a:spLocks noGrp="1"/>
          </p:cNvSpPr>
          <p:nvPr>
            <p:ph type="dt" sz="half" idx="10"/>
          </p:nvPr>
        </p:nvSpPr>
        <p:spPr/>
        <p:txBody>
          <a:bodyPr/>
          <a:p>
            <a:fld id="{7C7E2E85-251F-4AAE-A967-9528CC068D5A}" type="datetimeFigureOut">
              <a:rPr lang="zh-CN" altLang="en-US" smtClean="0"/>
            </a:fld>
            <a:endParaRPr lang="zh-CN" altLang="en-US"/>
          </a:p>
        </p:txBody>
      </p:sp>
      <p:sp>
        <p:nvSpPr>
          <p:cNvPr id="1048621" name="页脚占位符 5"/>
          <p:cNvSpPr>
            <a:spLocks noGrp="1"/>
          </p:cNvSpPr>
          <p:nvPr>
            <p:ph type="ftr" sz="quarter" idx="11"/>
          </p:nvPr>
        </p:nvSpPr>
        <p:spPr/>
        <p:txBody>
          <a:bodyPr/>
          <a:p>
            <a:endParaRPr lang="zh-CN" altLang="en-US"/>
          </a:p>
        </p:txBody>
      </p:sp>
      <p:sp>
        <p:nvSpPr>
          <p:cNvPr id="1048622" name="灯片编号占位符 6"/>
          <p:cNvSpPr>
            <a:spLocks noGrp="1"/>
          </p:cNvSpPr>
          <p:nvPr>
            <p:ph type="sldNum" sz="quarter" idx="12"/>
          </p:nvPr>
        </p:nvSpPr>
        <p:spPr/>
        <p:txBody>
          <a:bodyPr/>
          <a:p>
            <a:fld id="{689EF4BF-9B3C-4563-ADCE-129F52BB58C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9" Type="http://schemas.openxmlformats.org/officeDocument/2006/relationships/theme" Target="../theme/theme3.xml"/><Relationship Id="rId28" Type="http://schemas.openxmlformats.org/officeDocument/2006/relationships/tags" Target="../tags/tag126.xml"/><Relationship Id="rId27" Type="http://schemas.openxmlformats.org/officeDocument/2006/relationships/tags" Target="../tags/tag125.xml"/><Relationship Id="rId26" Type="http://schemas.openxmlformats.org/officeDocument/2006/relationships/tags" Target="../tags/tag12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image" Target="../media/image10.png"/><Relationship Id="rId21" Type="http://schemas.openxmlformats.org/officeDocument/2006/relationships/tags" Target="../tags/tag120.xml"/><Relationship Id="rId20" Type="http://schemas.openxmlformats.org/officeDocument/2006/relationships/image" Target="../media/image9.png"/><Relationship Id="rId2" Type="http://schemas.openxmlformats.org/officeDocument/2006/relationships/slideLayout" Target="../slideLayouts/slideLayout24.xml"/><Relationship Id="rId19" Type="http://schemas.openxmlformats.org/officeDocument/2006/relationships/tags" Target="../tags/tag119.xml"/><Relationship Id="rId18" Type="http://schemas.openxmlformats.org/officeDocument/2006/relationships/slideLayout" Target="../slideLayouts/slideLayout40.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5" Type="http://schemas.openxmlformats.org/officeDocument/2006/relationships/theme" Target="../theme/theme4.xml"/><Relationship Id="rId24" Type="http://schemas.openxmlformats.org/officeDocument/2006/relationships/tags" Target="../tags/tag280.xml"/><Relationship Id="rId23" Type="http://schemas.openxmlformats.org/officeDocument/2006/relationships/tags" Target="../tags/tag279.xml"/><Relationship Id="rId22" Type="http://schemas.openxmlformats.org/officeDocument/2006/relationships/tags" Target="../tags/tag278.xml"/><Relationship Id="rId21" Type="http://schemas.openxmlformats.org/officeDocument/2006/relationships/tags" Target="../tags/tag277.xml"/><Relationship Id="rId20" Type="http://schemas.openxmlformats.org/officeDocument/2006/relationships/tags" Target="../tags/tag276.xml"/><Relationship Id="rId2" Type="http://schemas.openxmlformats.org/officeDocument/2006/relationships/slideLayout" Target="../slideLayouts/slideLayout42.xml"/><Relationship Id="rId19" Type="http://schemas.openxmlformats.org/officeDocument/2006/relationships/tags" Target="../tags/tag275.xml"/><Relationship Id="rId18" Type="http://schemas.openxmlformats.org/officeDocument/2006/relationships/slideLayout" Target="../slideLayouts/slideLayout58.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5" Type="http://schemas.openxmlformats.org/officeDocument/2006/relationships/theme" Target="../theme/theme5.xml"/><Relationship Id="rId24" Type="http://schemas.openxmlformats.org/officeDocument/2006/relationships/tags" Target="../tags/tag417.xml"/><Relationship Id="rId23" Type="http://schemas.openxmlformats.org/officeDocument/2006/relationships/tags" Target="../tags/tag416.xml"/><Relationship Id="rId22" Type="http://schemas.openxmlformats.org/officeDocument/2006/relationships/tags" Target="../tags/tag415.xml"/><Relationship Id="rId21" Type="http://schemas.openxmlformats.org/officeDocument/2006/relationships/tags" Target="../tags/tag414.xml"/><Relationship Id="rId20" Type="http://schemas.openxmlformats.org/officeDocument/2006/relationships/tags" Target="../tags/tag413.xml"/><Relationship Id="rId2" Type="http://schemas.openxmlformats.org/officeDocument/2006/relationships/slideLayout" Target="../slideLayouts/slideLayout60.xml"/><Relationship Id="rId19" Type="http://schemas.openxmlformats.org/officeDocument/2006/relationships/tags" Target="../tags/tag412.xml"/><Relationship Id="rId18" Type="http://schemas.openxmlformats.org/officeDocument/2006/relationships/slideLayout" Target="../slideLayouts/slideLayout76.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7E2E85-251F-4AAE-A967-9528CC068D5A}"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EF4BF-9B3C-4563-ADCE-129F52BB58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7E2E85-251F-4AAE-A967-9528CC068D5A}"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EF4BF-9B3C-4563-ADCE-129F52BB58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custDataLst>
              <p:tags r:id="rId19"/>
            </p:custDataLst>
          </p:nvPr>
        </p:nvPicPr>
        <p:blipFill>
          <a:blip r:embed="rId20"/>
          <a:stretch>
            <a:fillRect/>
          </a:stretch>
        </p:blipFill>
        <p:spPr>
          <a:xfrm>
            <a:off x="1524000" y="0"/>
            <a:ext cx="1007630" cy="1343507"/>
          </a:xfrm>
          <a:prstGeom prst="rect">
            <a:avLst/>
          </a:prstGeom>
        </p:spPr>
      </p:pic>
      <p:pic>
        <p:nvPicPr>
          <p:cNvPr id="8" name="图片 7"/>
          <p:cNvPicPr>
            <a:picLocks noChangeAspect="1"/>
          </p:cNvPicPr>
          <p:nvPr>
            <p:custDataLst>
              <p:tags r:id="rId21"/>
            </p:custDataLst>
          </p:nvPr>
        </p:nvPicPr>
        <p:blipFill>
          <a:blip r:embed="rId22"/>
          <a:stretch>
            <a:fillRect/>
          </a:stretch>
        </p:blipFill>
        <p:spPr>
          <a:xfrm>
            <a:off x="9658350" y="5499549"/>
            <a:ext cx="1018839" cy="1358452"/>
          </a:xfrm>
          <a:prstGeom prst="rect">
            <a:avLst/>
          </a:prstGeom>
        </p:spPr>
      </p:pic>
      <p:sp>
        <p:nvSpPr>
          <p:cNvPr id="2" name="Title Placeholder 1"/>
          <p:cNvSpPr>
            <a:spLocks noGrp="1"/>
          </p:cNvSpPr>
          <p:nvPr>
            <p:ph type="title"/>
            <p:custDataLst>
              <p:tags r:id="rId23"/>
            </p:custDataLst>
          </p:nvPr>
        </p:nvSpPr>
        <p:spPr>
          <a:xfrm>
            <a:off x="2152650" y="365126"/>
            <a:ext cx="7886700" cy="65404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custDataLst>
              <p:tags r:id="rId24"/>
            </p:custDataLst>
          </p:nvPr>
        </p:nvSpPr>
        <p:spPr>
          <a:xfrm>
            <a:off x="2152650" y="1190625"/>
            <a:ext cx="7886700" cy="516572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custDataLst>
              <p:tags r:id="rId25"/>
            </p:custDataLst>
          </p:nvPr>
        </p:nvSpPr>
        <p:spPr>
          <a:xfrm>
            <a:off x="2152650" y="6432551"/>
            <a:ext cx="20574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3E45EFA7-39EE-408C-BB52-4E66C472D5EB}" type="datetimeFigureOut">
              <a:rPr lang="zh-CN" altLang="en-US" smtClean="0"/>
            </a:fld>
            <a:endParaRPr lang="zh-CN" altLang="en-US"/>
          </a:p>
        </p:txBody>
      </p:sp>
      <p:sp>
        <p:nvSpPr>
          <p:cNvPr id="5" name="Footer Placeholder 4"/>
          <p:cNvSpPr>
            <a:spLocks noGrp="1"/>
          </p:cNvSpPr>
          <p:nvPr>
            <p:ph type="ftr" sz="quarter" idx="3"/>
            <p:custDataLst>
              <p:tags r:id="rId26"/>
            </p:custDataLst>
          </p:nvPr>
        </p:nvSpPr>
        <p:spPr>
          <a:xfrm>
            <a:off x="4552950" y="6432551"/>
            <a:ext cx="30861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custDataLst>
              <p:tags r:id="rId27"/>
            </p:custDataLst>
          </p:nvPr>
        </p:nvSpPr>
        <p:spPr>
          <a:xfrm>
            <a:off x="7981950" y="6432551"/>
            <a:ext cx="20574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358A4FAC-B5FA-4CB3-AAB2-7886AC3890BA}" type="slidenum">
              <a:rPr lang="zh-CN" altLang="en-US" smtClean="0"/>
            </a:fld>
            <a:endParaRPr lang="zh-CN" altLang="en-US"/>
          </a:p>
        </p:txBody>
      </p:sp>
      <p:sp>
        <p:nvSpPr>
          <p:cNvPr id="9" name="KSO_TEMPLATE" hidden="1"/>
          <p:cNvSpPr/>
          <p:nvPr userDrawn="1">
            <p:custDataLst>
              <p:tags r:id="rId28"/>
            </p:custDataLst>
          </p:nvPr>
        </p:nvSpPr>
        <p:spPr>
          <a:xfrm>
            <a:off x="152400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l" defTabSz="914400" rtl="0" eaLnBrk="1" latinLnBrk="0" hangingPunct="1">
        <a:lnSpc>
          <a:spcPct val="90000"/>
        </a:lnSpc>
        <a:spcBef>
          <a:spcPct val="0"/>
        </a:spcBef>
        <a:buNone/>
        <a:defRPr sz="32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tags" Target="../tags/tag4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9" Type="http://schemas.openxmlformats.org/officeDocument/2006/relationships/tags" Target="../tags/tag426.xml"/><Relationship Id="rId8" Type="http://schemas.openxmlformats.org/officeDocument/2006/relationships/tags" Target="../tags/tag425.xml"/><Relationship Id="rId7" Type="http://schemas.openxmlformats.org/officeDocument/2006/relationships/tags" Target="../tags/tag424.xml"/><Relationship Id="rId6" Type="http://schemas.openxmlformats.org/officeDocument/2006/relationships/tags" Target="../tags/tag423.xml"/><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tags" Target="../tags/tag420.xml"/><Relationship Id="rId2" Type="http://schemas.openxmlformats.org/officeDocument/2006/relationships/tags" Target="../tags/tag419.xml"/><Relationship Id="rId18" Type="http://schemas.openxmlformats.org/officeDocument/2006/relationships/notesSlide" Target="../notesSlides/notesSlide1.xml"/><Relationship Id="rId17" Type="http://schemas.openxmlformats.org/officeDocument/2006/relationships/slideLayout" Target="../slideLayouts/slideLayout29.xml"/><Relationship Id="rId16" Type="http://schemas.openxmlformats.org/officeDocument/2006/relationships/tags" Target="../tags/tag433.xml"/><Relationship Id="rId15" Type="http://schemas.openxmlformats.org/officeDocument/2006/relationships/tags" Target="../tags/tag432.xml"/><Relationship Id="rId14" Type="http://schemas.openxmlformats.org/officeDocument/2006/relationships/tags" Target="../tags/tag431.xml"/><Relationship Id="rId13" Type="http://schemas.openxmlformats.org/officeDocument/2006/relationships/tags" Target="../tags/tag430.xml"/><Relationship Id="rId12" Type="http://schemas.openxmlformats.org/officeDocument/2006/relationships/tags" Target="../tags/tag429.xml"/><Relationship Id="rId11" Type="http://schemas.openxmlformats.org/officeDocument/2006/relationships/tags" Target="../tags/tag428.xml"/><Relationship Id="rId10" Type="http://schemas.openxmlformats.org/officeDocument/2006/relationships/tags" Target="../tags/tag427.xml"/><Relationship Id="rId1" Type="http://schemas.openxmlformats.org/officeDocument/2006/relationships/tags" Target="../tags/tag4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tags" Target="../tags/tag4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454.xml"/><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458.xml"/><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437.xml"/><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tags" Target="../tags/tag4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5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9.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8.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442.xml"/><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02" name="标题 1"/>
          <p:cNvSpPr>
            <a:spLocks noGrp="1"/>
          </p:cNvSpPr>
          <p:nvPr>
            <p:ph type="ctrTitle"/>
          </p:nvPr>
        </p:nvSpPr>
        <p:spPr/>
        <p:txBody>
          <a:bodyPr/>
          <a:p>
            <a:r>
              <a:rPr lang="zh-CN" altLang="en-US" b="1" dirty="0">
                <a:solidFill>
                  <a:srgbClr val="569CD6"/>
                </a:solidFill>
                <a:effectLst/>
                <a:latin typeface="Consolas" panose="020B0609020204030204" pitchFamily="49" charset="0"/>
              </a:rPr>
              <a:t>■■市动物园帮助台</a:t>
            </a:r>
            <a:endParaRPr lang="zh-CN" altLang="en-US" dirty="0"/>
          </a:p>
        </p:txBody>
      </p:sp>
      <p:sp>
        <p:nvSpPr>
          <p:cNvPr id="1048603" name="文本框 4"/>
          <p:cNvSpPr txBox="1"/>
          <p:nvPr/>
        </p:nvSpPr>
        <p:spPr>
          <a:xfrm>
            <a:off x="9323294" y="6104965"/>
            <a:ext cx="1783080" cy="368300"/>
          </a:xfrm>
          <a:prstGeom prst="rect">
            <a:avLst/>
          </a:prstGeom>
          <a:noFill/>
        </p:spPr>
        <p:txBody>
          <a:bodyPr wrap="none" rtlCol="0">
            <a:spAutoFit/>
          </a:bodyPr>
          <a:p>
            <a:r>
              <a:rPr lang="zh-CN" altLang="en-US" dirty="0"/>
              <a:t>汇报人：</a:t>
            </a:r>
            <a:r>
              <a:rPr lang="zh-CN" altLang="en-US" dirty="0"/>
              <a:t>聂嵘康</a:t>
            </a:r>
            <a:endParaRPr lang="zh-CN" altLang="en-US" dirty="0"/>
          </a:p>
        </p:txBody>
      </p:sp>
      <p:sp>
        <p:nvSpPr>
          <p:cNvPr id="1048604" name="副标题 6"/>
          <p:cNvSpPr>
            <a:spLocks noGrp="1"/>
          </p:cNvSpPr>
          <p:nvPr>
            <p:ph type="subTitle" idx="1"/>
          </p:nvPr>
        </p:nvSpPr>
        <p:spPr/>
        <p:txBody>
          <a:bodyPr/>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2" name="文本框 1"/>
          <p:cNvSpPr txBox="1"/>
          <p:nvPr/>
        </p:nvSpPr>
        <p:spPr>
          <a:xfrm>
            <a:off x="1123315" y="1035685"/>
            <a:ext cx="10179685" cy="4831080"/>
          </a:xfrm>
          <a:prstGeom prst="rect">
            <a:avLst/>
          </a:prstGeom>
          <a:noFill/>
        </p:spPr>
        <p:txBody>
          <a:bodyPr wrap="square" rtlCol="0">
            <a:spAutoFit/>
          </a:bodyPr>
          <a:p>
            <a:pPr marL="285750" indent="-285750">
              <a:buFont typeface="Arial" panose="020B0604020202020204" pitchFamily="34" charset="0"/>
              <a:buChar char="•"/>
            </a:pPr>
            <a:r>
              <a:rPr lang="zh-CN" altLang="en-US" sz="2400">
                <a:latin typeface="华康楷体W5-A" panose="1A454350000000000000" charset="-122"/>
                <a:ea typeface="华康楷体W5-A" panose="1A454350000000000000" charset="-122"/>
              </a:rPr>
              <a:t>在该动物园中，有四类人员，即游客、蓝衣员工、黑衣员工、红衣员工。</a:t>
            </a:r>
            <a:endParaRPr lang="zh-CN" altLang="en-US" sz="2400">
              <a:latin typeface="华康楷体W5-A" panose="1A454350000000000000" charset="-122"/>
              <a:ea typeface="华康楷体W5-A" panose="1A454350000000000000" charset="-122"/>
            </a:endParaRPr>
          </a:p>
          <a:p>
            <a:pPr indent="0">
              <a:buFont typeface="Arial" panose="020B0604020202020204" pitchFamily="34" charset="0"/>
              <a:buNone/>
            </a:pPr>
            <a:endParaRPr lang="zh-CN" altLang="en-US" sz="2400">
              <a:latin typeface="华康楷体W5-A" panose="1A454350000000000000" charset="-122"/>
              <a:ea typeface="华康楷体W5-A" panose="1A454350000000000000" charset="-122"/>
            </a:endParaRPr>
          </a:p>
          <a:p>
            <a:pPr marL="285750" indent="-285750">
              <a:buFont typeface="Arial" panose="020B0604020202020204" pitchFamily="34" charset="0"/>
              <a:buChar char="•"/>
            </a:pPr>
            <a:r>
              <a:rPr lang="zh-CN" altLang="en-US" sz="2400">
                <a:latin typeface="华康楷体W5-A" panose="1A454350000000000000" charset="-122"/>
                <a:ea typeface="华康楷体W5-A" panose="1A454350000000000000" charset="-122"/>
              </a:rPr>
              <a:t>每类人员都有相应的动物园规则，并且每类人员在相应的规则下通过采取不同的行动，会到达下一个状态，比如从一个园区到达另一个园区等。</a:t>
            </a:r>
            <a:endParaRPr lang="zh-CN" altLang="en-US" sz="2400">
              <a:latin typeface="华康楷体W5-A" panose="1A454350000000000000" charset="-122"/>
              <a:ea typeface="华康楷体W5-A" panose="1A454350000000000000" charset="-122"/>
            </a:endParaRPr>
          </a:p>
          <a:p>
            <a:pPr indent="0">
              <a:buFont typeface="Arial" panose="020B0604020202020204" pitchFamily="34" charset="0"/>
              <a:buNone/>
            </a:pPr>
            <a:endParaRPr lang="zh-CN" altLang="en-US" sz="2400">
              <a:latin typeface="华康楷体W5-A" panose="1A454350000000000000" charset="-122"/>
              <a:ea typeface="华康楷体W5-A" panose="1A454350000000000000" charset="-122"/>
            </a:endParaRPr>
          </a:p>
          <a:p>
            <a:pPr marL="285750" indent="-285750">
              <a:buFont typeface="Arial" panose="020B0604020202020204" pitchFamily="34" charset="0"/>
              <a:buChar char="•"/>
            </a:pPr>
            <a:r>
              <a:rPr lang="zh-CN" altLang="en-US" sz="2400">
                <a:latin typeface="华康楷体W5-A" panose="1A454350000000000000" charset="-122"/>
                <a:ea typeface="华康楷体W5-A" panose="1A454350000000000000" charset="-122"/>
              </a:rPr>
              <a:t>每类人员都会归于一个结束状态，这个结束状态要么是安全离开、存活等积极的状态，要么是各种不同原因导致的死亡的状态。</a:t>
            </a:r>
            <a:endParaRPr lang="zh-CN" altLang="en-US" sz="2400">
              <a:latin typeface="华康楷体W5-A" panose="1A454350000000000000" charset="-122"/>
              <a:ea typeface="华康楷体W5-A" panose="1A454350000000000000" charset="-122"/>
            </a:endParaRPr>
          </a:p>
          <a:p>
            <a:pPr marL="285750" indent="-285750">
              <a:buFont typeface="Arial" panose="020B0604020202020204" pitchFamily="34" charset="0"/>
              <a:buChar char="•"/>
            </a:pP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en-US" altLang="zh-CN"/>
              <a:t>    </a:t>
            </a:r>
            <a:r>
              <a:rPr lang="en-US" altLang="zh-CN" sz="2200"/>
              <a:t> </a:t>
            </a:r>
            <a:r>
              <a:rPr lang="zh-CN" altLang="en-US" sz="2200"/>
              <a:t>比如，对于</a:t>
            </a:r>
            <a:r>
              <a:rPr lang="zh-CN" altLang="en-US" sz="2200">
                <a:solidFill>
                  <a:srgbClr val="00B0F0"/>
                </a:solidFill>
              </a:rPr>
              <a:t>游客</a:t>
            </a:r>
            <a:r>
              <a:rPr lang="zh-CN" altLang="en-US" sz="2200"/>
              <a:t>可以应用以下这个规则进入下一个状态，并且这个状态刚好是一个安全的积极的结束状态（即游客进入狮子园，并进入安全状态）。</a:t>
            </a:r>
            <a:endParaRPr lang="zh-CN" altLang="en-US" sz="2000"/>
          </a:p>
          <a:p>
            <a:pPr indent="0">
              <a:buFont typeface="Arial" panose="020B0604020202020204" pitchFamily="34" charset="0"/>
              <a:buNone/>
            </a:pPr>
            <a:r>
              <a:rPr lang="en-US" altLang="zh-CN" sz="2000"/>
              <a:t>       </a:t>
            </a:r>
            <a:endParaRPr lang="en-US" altLang="zh-CN" sz="2000"/>
          </a:p>
          <a:p>
            <a:pPr indent="0">
              <a:buFont typeface="Arial" panose="020B0604020202020204" pitchFamily="34" charset="0"/>
              <a:buNone/>
            </a:pPr>
            <a:r>
              <a:rPr lang="en-US" altLang="zh-CN" sz="2000"/>
              <a:t>      </a:t>
            </a:r>
            <a:r>
              <a:rPr lang="zh-CN" altLang="en-US" sz="2000">
                <a:latin typeface="华康楷体W5-A" panose="1A454350000000000000" charset="-122"/>
                <a:ea typeface="华康楷体W5-A" panose="1A454350000000000000" charset="-122"/>
              </a:rPr>
              <a:t>狮子园区是安全的。如果您遭遇任何您无法解决的危险事件，也无法求助，请立刻、不择手段、尽一切可能前往狮子园区。</a:t>
            </a:r>
            <a:endParaRPr lang="zh-CN" altLang="en-US" sz="2000">
              <a:latin typeface="华康楷体W5-A" panose="1A454350000000000000" charset="-122"/>
              <a:ea typeface="华康楷体W5-A" panose="1A45435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2" name="文本框 1"/>
          <p:cNvSpPr txBox="1"/>
          <p:nvPr/>
        </p:nvSpPr>
        <p:spPr>
          <a:xfrm>
            <a:off x="629920" y="736600"/>
            <a:ext cx="10231120" cy="5507990"/>
          </a:xfrm>
          <a:prstGeom prst="rect">
            <a:avLst/>
          </a:prstGeom>
          <a:noFill/>
        </p:spPr>
        <p:txBody>
          <a:bodyPr wrap="square" rtlCol="0">
            <a:spAutoFit/>
          </a:bodyPr>
          <a:p>
            <a:r>
              <a:rPr lang="zh-CN" altLang="en-US" sz="4800">
                <a:solidFill>
                  <a:srgbClr val="00B0F0"/>
                </a:solidFill>
                <a:latin typeface="华康楷体W5-A" panose="1A454350000000000000" charset="-122"/>
                <a:ea typeface="华康楷体W5-A" panose="1A454350000000000000" charset="-122"/>
              </a:rPr>
              <a:t>提出问题：</a:t>
            </a:r>
            <a:endParaRPr lang="zh-CN" altLang="en-US" sz="4800">
              <a:solidFill>
                <a:srgbClr val="00B0F0"/>
              </a:solidFill>
              <a:latin typeface="华康楷体W5-A" panose="1A454350000000000000" charset="-122"/>
              <a:ea typeface="华康楷体W5-A" panose="1A454350000000000000" charset="-122"/>
            </a:endParaRPr>
          </a:p>
          <a:p>
            <a:endParaRPr lang="zh-CN" altLang="en-US" sz="2400">
              <a:solidFill>
                <a:srgbClr val="00B0F0"/>
              </a:solidFill>
              <a:latin typeface="华康楷体W5-A" panose="1A454350000000000000" charset="-122"/>
              <a:ea typeface="华康楷体W5-A" panose="1A454350000000000000" charset="-122"/>
            </a:endParaRPr>
          </a:p>
          <a:p>
            <a:r>
              <a:rPr lang="en-US" altLang="zh-CN"/>
              <a:t>        </a:t>
            </a:r>
            <a:r>
              <a:rPr lang="zh-CN" altLang="en-US" sz="2800">
                <a:latin typeface="华康楷体W5-A" panose="1A454350000000000000" charset="-122"/>
                <a:ea typeface="华康楷体W5-A" panose="1A454350000000000000" charset="-122"/>
                <a:cs typeface="华康楷体W5-A" panose="1A454350000000000000" charset="-122"/>
              </a:rPr>
              <a:t>对于以上规则的描述，我们可以很容易的想到一个问题，即对于身处动物园的人员，他们如何利用自己的身份和自己当前的处境做出判断，利用动物园的规则选择一条最快的到达安全状态的路径。</a:t>
            </a:r>
            <a:endParaRPr lang="zh-CN" altLang="en-US" sz="2800">
              <a:latin typeface="华康楷体W5-A" panose="1A454350000000000000" charset="-122"/>
              <a:ea typeface="华康楷体W5-A" panose="1A454350000000000000" charset="-122"/>
              <a:cs typeface="华康楷体W5-A" panose="1A454350000000000000" charset="-122"/>
            </a:endParaRPr>
          </a:p>
          <a:p>
            <a:endParaRPr lang="zh-CN" altLang="en-US" sz="2800">
              <a:latin typeface="华康楷体W5-A" panose="1A454350000000000000" charset="-122"/>
              <a:ea typeface="华康楷体W5-A" panose="1A454350000000000000" charset="-122"/>
              <a:cs typeface="华康楷体W5-A" panose="1A454350000000000000" charset="-122"/>
            </a:endParaRPr>
          </a:p>
          <a:p>
            <a:r>
              <a:rPr lang="en-US" altLang="zh-CN" sz="2800">
                <a:latin typeface="华康楷体W5-A" panose="1A454350000000000000" charset="-122"/>
                <a:ea typeface="华康楷体W5-A" panose="1A454350000000000000" charset="-122"/>
                <a:cs typeface="华康楷体W5-A" panose="1A454350000000000000" charset="-122"/>
              </a:rPr>
              <a:t>   </a:t>
            </a:r>
            <a:r>
              <a:rPr lang="zh-CN" altLang="en-US" sz="2800">
                <a:latin typeface="华康楷体W5-A" panose="1A454350000000000000" charset="-122"/>
                <a:ea typeface="华康楷体W5-A" panose="1A454350000000000000" charset="-122"/>
                <a:cs typeface="华康楷体W5-A" panose="1A454350000000000000" charset="-122"/>
              </a:rPr>
              <a:t>这个问题是复杂的，因为人员也无法判断自己的</a:t>
            </a:r>
            <a:r>
              <a:rPr lang="zh-CN" altLang="en-US" sz="2800">
                <a:latin typeface="华康楷体W5-A" panose="1A454350000000000000" charset="-122"/>
                <a:ea typeface="华康楷体W5-A" panose="1A454350000000000000" charset="-122"/>
                <a:cs typeface="华康楷体W5-A" panose="1A454350000000000000" charset="-122"/>
              </a:rPr>
              <a:t>下次选择是否一定会让自己进入一个有利的状态，并且，对于是否选择的路径是最短的也是很难保证的。</a:t>
            </a:r>
            <a:endParaRPr lang="zh-CN" altLang="en-US" sz="2800">
              <a:latin typeface="华康楷体W5-A" panose="1A454350000000000000" charset="-122"/>
              <a:ea typeface="华康楷体W5-A" panose="1A454350000000000000" charset="-122"/>
              <a:cs typeface="华康楷体W5-A" panose="1A454350000000000000" charset="-122"/>
            </a:endParaRPr>
          </a:p>
          <a:p>
            <a:endParaRPr lang="zh-CN" altLang="en-US" sz="2800">
              <a:latin typeface="华康楷体W5-A" panose="1A454350000000000000" charset="-122"/>
              <a:ea typeface="华康楷体W5-A" panose="1A454350000000000000" charset="-122"/>
              <a:cs typeface="华康楷体W5-A" panose="1A454350000000000000" charset="-122"/>
            </a:endParaRPr>
          </a:p>
          <a:p>
            <a:r>
              <a:rPr lang="en-US" altLang="zh-CN" sz="2800">
                <a:latin typeface="华康楷体W5-A" panose="1A454350000000000000" charset="-122"/>
                <a:ea typeface="华康楷体W5-A" panose="1A454350000000000000" charset="-122"/>
                <a:cs typeface="华康楷体W5-A" panose="1A454350000000000000" charset="-122"/>
              </a:rPr>
              <a:t>   </a:t>
            </a:r>
            <a:r>
              <a:rPr lang="zh-CN" altLang="en-US" sz="2800">
                <a:latin typeface="华康楷体W5-A" panose="1A454350000000000000" charset="-122"/>
                <a:ea typeface="华康楷体W5-A" panose="1A454350000000000000" charset="-122"/>
                <a:cs typeface="华康楷体W5-A" panose="1A454350000000000000" charset="-122"/>
              </a:rPr>
              <a:t>所以，我们应该选择一个系统化的方法，有</a:t>
            </a:r>
            <a:r>
              <a:rPr lang="zh-CN" altLang="en-US" sz="2800">
                <a:latin typeface="华康楷体W5-A" panose="1A454350000000000000" charset="-122"/>
                <a:ea typeface="华康楷体W5-A" panose="1A454350000000000000" charset="-122"/>
                <a:cs typeface="华康楷体W5-A" panose="1A454350000000000000" charset="-122"/>
              </a:rPr>
              <a:t>结构地求解</a:t>
            </a:r>
            <a:r>
              <a:rPr lang="zh-CN" altLang="en-US" sz="2800">
                <a:latin typeface="华康楷体W5-A" panose="1A454350000000000000" charset="-122"/>
                <a:ea typeface="华康楷体W5-A" panose="1A454350000000000000" charset="-122"/>
                <a:cs typeface="华康楷体W5-A" panose="1A454350000000000000" charset="-122"/>
              </a:rPr>
              <a:t>问题。</a:t>
            </a:r>
            <a:endParaRPr lang="zh-CN" altLang="en-US" sz="2800">
              <a:latin typeface="华康楷体W5-A" panose="1A454350000000000000" charset="-122"/>
              <a:ea typeface="华康楷体W5-A" panose="1A454350000000000000" charset="-122"/>
              <a:cs typeface="华康楷体W5-A" panose="1A45435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lnSpcReduction="20000"/>
          </a:bodyPr>
          <a:lstStyle/>
          <a:p>
            <a:pPr marR="0" algn="dist" defTabSz="914400" fontAlgn="auto">
              <a:lnSpc>
                <a:spcPct val="150000"/>
              </a:lnSpc>
              <a:spcBef>
                <a:spcPts val="0"/>
              </a:spcBef>
              <a:spcAft>
                <a:spcPts val="0"/>
              </a:spcAft>
              <a:buClrTx/>
              <a:buSzTx/>
              <a:buFontTx/>
            </a:pPr>
            <a:r>
              <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THREE</a:t>
            </a:r>
            <a:endPar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03</a:t>
            </a:r>
            <a:endPar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t>知识</a:t>
            </a:r>
            <a:r>
              <a:rPr lang="zh-CN" altLang="en-US" dirty="0"/>
              <a:t>获取</a:t>
            </a:r>
            <a:endParaRPr lang="zh-CN" altLang="en-US" dirty="0"/>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2" name="文本框 1"/>
          <p:cNvSpPr txBox="1"/>
          <p:nvPr/>
        </p:nvSpPr>
        <p:spPr>
          <a:xfrm>
            <a:off x="727710" y="1122045"/>
            <a:ext cx="10736580" cy="3415030"/>
          </a:xfrm>
          <a:prstGeom prst="rect">
            <a:avLst/>
          </a:prstGeom>
          <a:noFill/>
        </p:spPr>
        <p:txBody>
          <a:bodyPr wrap="square" rtlCol="0">
            <a:spAutoFit/>
          </a:bodyPr>
          <a:p>
            <a:r>
              <a:rPr lang="zh-CN" altLang="en-US" sz="2400">
                <a:latin typeface="华康楷体W5-A" panose="1A454350000000000000" charset="-122"/>
                <a:ea typeface="华康楷体W5-A" panose="1A454350000000000000" charset="-122"/>
              </a:rPr>
              <a:t>对于每类人员，我们将其规则进行相应的简化，并区别开来进行总结。</a:t>
            </a:r>
            <a:endParaRPr lang="zh-CN" altLang="en-US" sz="2400">
              <a:latin typeface="华康楷体W5-A" panose="1A454350000000000000" charset="-122"/>
              <a:ea typeface="华康楷体W5-A" panose="1A454350000000000000" charset="-122"/>
            </a:endParaRPr>
          </a:p>
          <a:p>
            <a:endParaRPr lang="zh-CN" altLang="en-US" sz="2400">
              <a:latin typeface="华康楷体W5-A" panose="1A454350000000000000" charset="-122"/>
              <a:ea typeface="华康楷体W5-A" panose="1A454350000000000000" charset="-122"/>
            </a:endParaRPr>
          </a:p>
          <a:p>
            <a:pPr marL="342900" indent="-342900">
              <a:buFont typeface="Arial" panose="020B0604020202020204" pitchFamily="34" charset="0"/>
              <a:buChar char="•"/>
            </a:pPr>
            <a:r>
              <a:rPr lang="zh-CN" altLang="en-US" sz="2400">
                <a:latin typeface="华康楷体W5-A" panose="1A454350000000000000" charset="-122"/>
                <a:ea typeface="华康楷体W5-A" panose="1A454350000000000000" charset="-122"/>
              </a:rPr>
              <a:t>游客</a:t>
            </a:r>
            <a:r>
              <a:rPr lang="zh-CN" altLang="en-US" sz="2400">
                <a:latin typeface="华康楷体W5-A" panose="1A454350000000000000" charset="-122"/>
                <a:ea typeface="华康楷体W5-A" panose="1A454350000000000000" charset="-122"/>
              </a:rPr>
              <a:t>部分</a:t>
            </a:r>
            <a:endParaRPr lang="zh-CN" altLang="en-US" sz="2400">
              <a:latin typeface="华康楷体W5-A" panose="1A454350000000000000" charset="-122"/>
              <a:ea typeface="华康楷体W5-A" panose="1A454350000000000000" charset="-122"/>
            </a:endParaRPr>
          </a:p>
          <a:p>
            <a:pPr marL="342900" indent="-342900">
              <a:buFont typeface="Arial" panose="020B0604020202020204" pitchFamily="34" charset="0"/>
              <a:buChar char="•"/>
            </a:pPr>
            <a:r>
              <a:rPr lang="zh-CN" altLang="en-US" sz="2400">
                <a:latin typeface="华康楷体W5-A" panose="1A454350000000000000" charset="-122"/>
                <a:ea typeface="华康楷体W5-A" panose="1A454350000000000000" charset="-122"/>
              </a:rPr>
              <a:t>蓝衣员工</a:t>
            </a:r>
            <a:r>
              <a:rPr lang="zh-CN" altLang="en-US" sz="2400">
                <a:latin typeface="华康楷体W5-A" panose="1A454350000000000000" charset="-122"/>
                <a:ea typeface="华康楷体W5-A" panose="1A454350000000000000" charset="-122"/>
              </a:rPr>
              <a:t>部分</a:t>
            </a:r>
            <a:endParaRPr lang="zh-CN" altLang="en-US" sz="2400">
              <a:latin typeface="华康楷体W5-A" panose="1A454350000000000000" charset="-122"/>
              <a:ea typeface="华康楷体W5-A" panose="1A454350000000000000" charset="-122"/>
            </a:endParaRPr>
          </a:p>
          <a:p>
            <a:pPr marL="342900" indent="-342900">
              <a:buFont typeface="Arial" panose="020B0604020202020204" pitchFamily="34" charset="0"/>
              <a:buChar char="•"/>
            </a:pPr>
            <a:r>
              <a:rPr lang="zh-CN" altLang="en-US" sz="2400">
                <a:latin typeface="华康楷体W5-A" panose="1A454350000000000000" charset="-122"/>
                <a:ea typeface="华康楷体W5-A" panose="1A454350000000000000" charset="-122"/>
              </a:rPr>
              <a:t>黑衣员工</a:t>
            </a:r>
            <a:r>
              <a:rPr lang="zh-CN" altLang="en-US" sz="2400">
                <a:latin typeface="华康楷体W5-A" panose="1A454350000000000000" charset="-122"/>
                <a:ea typeface="华康楷体W5-A" panose="1A454350000000000000" charset="-122"/>
              </a:rPr>
              <a:t>部分</a:t>
            </a:r>
            <a:endParaRPr lang="zh-CN" altLang="en-US" sz="2400">
              <a:latin typeface="华康楷体W5-A" panose="1A454350000000000000" charset="-122"/>
              <a:ea typeface="华康楷体W5-A" panose="1A454350000000000000" charset="-122"/>
            </a:endParaRPr>
          </a:p>
          <a:p>
            <a:pPr marL="342900" indent="-342900">
              <a:buFont typeface="Arial" panose="020B0604020202020204" pitchFamily="34" charset="0"/>
              <a:buChar char="•"/>
            </a:pPr>
            <a:r>
              <a:rPr lang="zh-CN" altLang="en-US" sz="2400">
                <a:latin typeface="华康楷体W5-A" panose="1A454350000000000000" charset="-122"/>
                <a:ea typeface="华康楷体W5-A" panose="1A454350000000000000" charset="-122"/>
              </a:rPr>
              <a:t>红衣员工</a:t>
            </a:r>
            <a:r>
              <a:rPr lang="zh-CN" altLang="en-US" sz="2400">
                <a:latin typeface="华康楷体W5-A" panose="1A454350000000000000" charset="-122"/>
                <a:ea typeface="华康楷体W5-A" panose="1A454350000000000000" charset="-122"/>
              </a:rPr>
              <a:t>部分</a:t>
            </a:r>
            <a:endParaRPr lang="zh-CN" altLang="en-US" sz="2400">
              <a:latin typeface="华康楷体W5-A" panose="1A454350000000000000" charset="-122"/>
              <a:ea typeface="华康楷体W5-A" panose="1A454350000000000000" charset="-122"/>
            </a:endParaRPr>
          </a:p>
          <a:p>
            <a:pPr indent="0">
              <a:buFont typeface="Arial" panose="020B0604020202020204" pitchFamily="34" charset="0"/>
              <a:buNone/>
            </a:pPr>
            <a:endParaRPr lang="zh-CN" altLang="en-US" sz="2400">
              <a:latin typeface="华康楷体W5-A" panose="1A454350000000000000" charset="-122"/>
              <a:ea typeface="华康楷体W5-A" panose="1A454350000000000000" charset="-122"/>
            </a:endParaRPr>
          </a:p>
          <a:p>
            <a:pPr indent="0">
              <a:buFont typeface="Arial" panose="020B0604020202020204" pitchFamily="34" charset="0"/>
              <a:buNone/>
            </a:pPr>
            <a:endParaRPr lang="zh-CN" altLang="en-US" sz="2400">
              <a:latin typeface="华康楷体W5-A" panose="1A454350000000000000" charset="-122"/>
              <a:ea typeface="华康楷体W5-A" panose="1A454350000000000000" charset="-122"/>
            </a:endParaRPr>
          </a:p>
          <a:p>
            <a:pPr indent="0">
              <a:buFont typeface="Arial" panose="020B0604020202020204" pitchFamily="34" charset="0"/>
              <a:buNone/>
            </a:pPr>
            <a:endParaRPr lang="zh-CN" altLang="en-US" sz="2400">
              <a:latin typeface="华康楷体W5-A" panose="1A454350000000000000" charset="-122"/>
              <a:ea typeface="华康楷体W5-A" panose="1A45435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2" name="文本框 1"/>
          <p:cNvSpPr txBox="1"/>
          <p:nvPr/>
        </p:nvSpPr>
        <p:spPr>
          <a:xfrm>
            <a:off x="353060" y="0"/>
            <a:ext cx="11602085" cy="7139305"/>
          </a:xfrm>
          <a:prstGeom prst="rect">
            <a:avLst/>
          </a:prstGeom>
          <a:noFill/>
        </p:spPr>
        <p:txBody>
          <a:bodyPr wrap="square" rtlCol="0">
            <a:noAutofit/>
          </a:bodyPr>
          <a:p>
            <a:r>
              <a:rPr lang="zh-CN" altLang="en-US" sz="3600">
                <a:latin typeface="华康楷体W5-A" panose="1A454350000000000000" charset="-122"/>
                <a:ea typeface="华康楷体W5-A" panose="1A454350000000000000" charset="-122"/>
                <a:cs typeface="华康楷体W5-A" panose="1A454350000000000000" charset="-122"/>
              </a:rPr>
              <a:t>游客部分：</a:t>
            </a:r>
            <a:endParaRPr lang="zh-CN" altLang="en-US" sz="36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1</a:t>
            </a:r>
            <a:r>
              <a:rPr lang="zh-CN" altLang="en-US" sz="2400">
                <a:latin typeface="华康楷体W5-A" panose="1A454350000000000000" charset="-122"/>
                <a:ea typeface="华康楷体W5-A" panose="1A454350000000000000" charset="-122"/>
                <a:cs typeface="华康楷体W5-A" panose="1A454350000000000000" charset="-122"/>
              </a:rPr>
              <a:t>、游客可以选择查看规则或不查看规则</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2</a:t>
            </a:r>
            <a:r>
              <a:rPr lang="zh-CN" altLang="en-US" sz="2400">
                <a:latin typeface="华康楷体W5-A" panose="1A454350000000000000" charset="-122"/>
                <a:ea typeface="华康楷体W5-A" panose="1A454350000000000000" charset="-122"/>
                <a:cs typeface="华康楷体W5-A" panose="1A454350000000000000" charset="-122"/>
              </a:rPr>
              <a:t>、未查看规则的游客可能接触或者不接触即死陷阱</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3</a:t>
            </a:r>
            <a:r>
              <a:rPr lang="zh-CN" altLang="en-US" sz="2400">
                <a:latin typeface="华康楷体W5-A" panose="1A454350000000000000" charset="-122"/>
                <a:ea typeface="华康楷体W5-A" panose="1A454350000000000000" charset="-122"/>
                <a:cs typeface="华康楷体W5-A" panose="1A454350000000000000" charset="-122"/>
              </a:rPr>
              <a:t>、接触即死陷阱的游客会</a:t>
            </a:r>
            <a:r>
              <a:rPr lang="zh-CN" altLang="en-US" sz="2400">
                <a:solidFill>
                  <a:schemeClr val="tx1"/>
                </a:solidFill>
                <a:highlight>
                  <a:srgbClr val="FF0000"/>
                </a:highlight>
                <a:latin typeface="华康楷体W5-A" panose="1A454350000000000000" charset="-122"/>
                <a:ea typeface="华康楷体W5-A" panose="1A454350000000000000" charset="-122"/>
                <a:cs typeface="华康楷体W5-A" panose="1A454350000000000000" charset="-122"/>
              </a:rPr>
              <a:t>死亡</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4</a:t>
            </a:r>
            <a:r>
              <a:rPr lang="zh-CN" altLang="en-US" sz="2400">
                <a:latin typeface="华康楷体W5-A" panose="1A454350000000000000" charset="-122"/>
                <a:ea typeface="华康楷体W5-A" panose="1A454350000000000000" charset="-122"/>
                <a:cs typeface="华康楷体W5-A" panose="1A454350000000000000" charset="-122"/>
              </a:rPr>
              <a:t>、未接触即死陷阱的游客可能接触或不接触加深认知污染事物（致幻剂等）</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5</a:t>
            </a:r>
            <a:r>
              <a:rPr lang="zh-CN" altLang="en-US" sz="2400">
                <a:latin typeface="华康楷体W5-A" panose="1A454350000000000000" charset="-122"/>
                <a:ea typeface="华康楷体W5-A" panose="1A454350000000000000" charset="-122"/>
                <a:cs typeface="华康楷体W5-A" panose="1A454350000000000000" charset="-122"/>
              </a:rPr>
              <a:t>、</a:t>
            </a:r>
            <a:r>
              <a:rPr lang="en-US" altLang="zh-CN" sz="2400">
                <a:latin typeface="华康楷体W5-A" panose="1A454350000000000000" charset="-122"/>
                <a:ea typeface="华康楷体W5-A" panose="1A454350000000000000" charset="-122"/>
                <a:cs typeface="华康楷体W5-A" panose="1A454350000000000000" charset="-122"/>
              </a:rPr>
              <a:t>未接触加深认知污染事物（致幻剂等）的游客会</a:t>
            </a:r>
            <a:r>
              <a:rPr lang="en-US" altLang="zh-CN" sz="2400">
                <a:solidFill>
                  <a:schemeClr val="tx1"/>
                </a:solidFill>
                <a:highlight>
                  <a:srgbClr val="00FF00"/>
                </a:highlight>
                <a:latin typeface="华康楷体W5-A" panose="1A454350000000000000" charset="-122"/>
                <a:ea typeface="华康楷体W5-A" panose="1A454350000000000000" charset="-122"/>
                <a:cs typeface="华康楷体W5-A" panose="1A454350000000000000" charset="-122"/>
              </a:rPr>
              <a:t>正常离开</a:t>
            </a:r>
            <a:endParaRPr lang="zh-CN" altLang="en-US" sz="2400">
              <a:solidFill>
                <a:schemeClr val="bg1"/>
              </a:solidFill>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6</a:t>
            </a:r>
            <a:r>
              <a:rPr lang="zh-CN" altLang="en-US" sz="2400">
                <a:latin typeface="华康楷体W5-A" panose="1A454350000000000000" charset="-122"/>
                <a:ea typeface="华康楷体W5-A" panose="1A454350000000000000" charset="-122"/>
                <a:cs typeface="华康楷体W5-A" panose="1A454350000000000000" charset="-122"/>
              </a:rPr>
              <a:t>、</a:t>
            </a:r>
            <a:r>
              <a:rPr lang="zh-CN" altLang="en-US" sz="2400">
                <a:latin typeface="华康楷体W5-A" panose="1A454350000000000000" charset="-122"/>
                <a:ea typeface="华康楷体W5-A" panose="1A454350000000000000" charset="-122"/>
                <a:cs typeface="华康楷体W5-A" panose="1A454350000000000000" charset="-122"/>
                <a:sym typeface="+mn-ea"/>
              </a:rPr>
              <a:t>接触了加深认知污染事物的游客会看到海洋馆</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7</a:t>
            </a:r>
            <a:r>
              <a:rPr lang="zh-CN" altLang="en-US" sz="2400">
                <a:latin typeface="华康楷体W5-A" panose="1A454350000000000000" charset="-122"/>
                <a:ea typeface="华康楷体W5-A" panose="1A454350000000000000" charset="-122"/>
                <a:cs typeface="华康楷体W5-A" panose="1A454350000000000000" charset="-122"/>
                <a:sym typeface="+mn-ea"/>
              </a:rPr>
              <a:t>、查看规则的游客可以选择遵守或不遵守规则</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8</a:t>
            </a:r>
            <a:r>
              <a:rPr lang="zh-CN" altLang="en-US" sz="2400">
                <a:latin typeface="华康楷体W5-A" panose="1A454350000000000000" charset="-122"/>
                <a:ea typeface="华康楷体W5-A" panose="1A454350000000000000" charset="-122"/>
                <a:cs typeface="华康楷体W5-A" panose="1A454350000000000000" charset="-122"/>
                <a:sym typeface="+mn-ea"/>
              </a:rPr>
              <a:t>、未遵守规则的游客会看到海洋馆</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9</a:t>
            </a:r>
            <a:r>
              <a:rPr lang="zh-CN" altLang="en-US" sz="2400">
                <a:latin typeface="华康楷体W5-A" panose="1A454350000000000000" charset="-122"/>
                <a:ea typeface="华康楷体W5-A" panose="1A454350000000000000" charset="-122"/>
                <a:cs typeface="华康楷体W5-A" panose="1A454350000000000000" charset="-122"/>
                <a:sym typeface="+mn-ea"/>
              </a:rPr>
              <a:t>、遵守规则的游客会</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sym typeface="+mn-ea"/>
              </a:rPr>
              <a:t>通过狮子园离开</a:t>
            </a:r>
            <a:endParaRPr lang="zh-CN" altLang="en-US" sz="2400">
              <a:highlight>
                <a:srgbClr val="00FF00"/>
              </a:highlight>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10</a:t>
            </a:r>
            <a:r>
              <a:rPr lang="zh-CN" altLang="en-US" sz="2400">
                <a:latin typeface="华康楷体W5-A" panose="1A454350000000000000" charset="-122"/>
                <a:ea typeface="华康楷体W5-A" panose="1A454350000000000000" charset="-122"/>
                <a:cs typeface="华康楷体W5-A" panose="1A454350000000000000" charset="-122"/>
                <a:sym typeface="+mn-ea"/>
              </a:rPr>
              <a:t>、看到海洋馆的游客可能看到或者未看到海洋馆外的公告</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11</a:t>
            </a:r>
            <a:r>
              <a:rPr lang="zh-CN" altLang="en-US" sz="2400">
                <a:latin typeface="华康楷体W5-A" panose="1A454350000000000000" charset="-122"/>
                <a:ea typeface="华康楷体W5-A" panose="1A454350000000000000" charset="-122"/>
                <a:cs typeface="华康楷体W5-A" panose="1A454350000000000000" charset="-122"/>
                <a:sym typeface="+mn-ea"/>
              </a:rPr>
              <a:t>、看到海洋馆外公告的游客可以选择遵守或不遵守公告</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12</a:t>
            </a:r>
            <a:r>
              <a:rPr lang="zh-CN" altLang="en-US" sz="2400">
                <a:latin typeface="华康楷体W5-A" panose="1A454350000000000000" charset="-122"/>
                <a:ea typeface="华康楷体W5-A" panose="1A454350000000000000" charset="-122"/>
                <a:cs typeface="华康楷体W5-A" panose="1A454350000000000000" charset="-122"/>
                <a:sym typeface="+mn-ea"/>
              </a:rPr>
              <a:t>、未遵守海洋馆外公告的游客会</a:t>
            </a:r>
            <a:r>
              <a:rPr lang="zh-CN" altLang="en-US" sz="2400">
                <a:highlight>
                  <a:srgbClr val="FF0000"/>
                </a:highlight>
                <a:latin typeface="华康楷体W5-A" panose="1A454350000000000000" charset="-122"/>
                <a:ea typeface="华康楷体W5-A" panose="1A454350000000000000" charset="-122"/>
                <a:cs typeface="华康楷体W5-A" panose="1A454350000000000000" charset="-122"/>
                <a:sym typeface="+mn-ea"/>
              </a:rPr>
              <a:t>变成山羊</a:t>
            </a:r>
            <a:endParaRPr lang="zh-CN" altLang="en-US" sz="2400">
              <a:highlight>
                <a:srgbClr val="FF0000"/>
              </a:highlight>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13</a:t>
            </a:r>
            <a:r>
              <a:rPr lang="zh-CN" altLang="en-US" sz="2400">
                <a:latin typeface="华康楷体W5-A" panose="1A454350000000000000" charset="-122"/>
                <a:ea typeface="华康楷体W5-A" panose="1A454350000000000000" charset="-122"/>
                <a:cs typeface="华康楷体W5-A" panose="1A454350000000000000" charset="-122"/>
                <a:sym typeface="+mn-ea"/>
              </a:rPr>
              <a:t>、遵守海洋馆外公告的游客会穿上黑衣，变为</a:t>
            </a:r>
            <a:r>
              <a:rPr lang="zh-CN" altLang="en-US" sz="2400">
                <a:highlight>
                  <a:srgbClr val="00FFFF"/>
                </a:highlight>
                <a:latin typeface="华康楷体W5-A" panose="1A454350000000000000" charset="-122"/>
                <a:ea typeface="华康楷体W5-A" panose="1A454350000000000000" charset="-122"/>
                <a:cs typeface="华康楷体W5-A" panose="1A454350000000000000" charset="-122"/>
                <a:sym typeface="+mn-ea"/>
              </a:rPr>
              <a:t>黑衣员工</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14</a:t>
            </a:r>
            <a:r>
              <a:rPr lang="zh-CN" altLang="en-US" sz="2400">
                <a:latin typeface="华康楷体W5-A" panose="1A454350000000000000" charset="-122"/>
                <a:ea typeface="华康楷体W5-A" panose="1A454350000000000000" charset="-122"/>
                <a:cs typeface="华康楷体W5-A" panose="1A454350000000000000" charset="-122"/>
                <a:sym typeface="+mn-ea"/>
              </a:rPr>
              <a:t>、未看到海洋馆外公告的游客可能看到且遵守或未看到且</a:t>
            </a:r>
            <a:r>
              <a:rPr lang="zh-CN" altLang="en-US" sz="2400">
                <a:latin typeface="华康楷体W5-A" panose="1A454350000000000000" charset="-122"/>
                <a:ea typeface="华康楷体W5-A" panose="1A454350000000000000" charset="-122"/>
                <a:cs typeface="华康楷体W5-A" panose="1A454350000000000000" charset="-122"/>
                <a:sym typeface="+mn-ea"/>
              </a:rPr>
              <a:t>未遵守海洋馆内的公告</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15</a:t>
            </a:r>
            <a:r>
              <a:rPr lang="zh-CN" altLang="en-US" sz="2400">
                <a:latin typeface="华康楷体W5-A" panose="1A454350000000000000" charset="-122"/>
                <a:ea typeface="华康楷体W5-A" panose="1A454350000000000000" charset="-122"/>
                <a:cs typeface="华康楷体W5-A" panose="1A454350000000000000" charset="-122"/>
                <a:sym typeface="+mn-ea"/>
              </a:rPr>
              <a:t>、未看到且</a:t>
            </a:r>
            <a:r>
              <a:rPr lang="zh-CN" altLang="en-US" sz="2400">
                <a:latin typeface="华康楷体W5-A" panose="1A454350000000000000" charset="-122"/>
                <a:ea typeface="华康楷体W5-A" panose="1A454350000000000000" charset="-122"/>
                <a:cs typeface="华康楷体W5-A" panose="1A454350000000000000" charset="-122"/>
                <a:sym typeface="+mn-ea"/>
              </a:rPr>
              <a:t>未遵守海洋馆内公告的游客会</a:t>
            </a:r>
            <a:r>
              <a:rPr lang="zh-CN" altLang="en-US" sz="2400">
                <a:highlight>
                  <a:srgbClr val="FF0000"/>
                </a:highlight>
                <a:latin typeface="华康楷体W5-A" panose="1A454350000000000000" charset="-122"/>
                <a:ea typeface="华康楷体W5-A" panose="1A454350000000000000" charset="-122"/>
                <a:cs typeface="华康楷体W5-A" panose="1A454350000000000000" charset="-122"/>
                <a:sym typeface="+mn-ea"/>
              </a:rPr>
              <a:t>死亡</a:t>
            </a:r>
            <a:endParaRPr lang="zh-CN" altLang="en-US" sz="2400">
              <a:highlight>
                <a:srgbClr val="FF0000"/>
              </a:highlight>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16</a:t>
            </a:r>
            <a:r>
              <a:rPr lang="zh-CN" altLang="en-US" sz="2400">
                <a:latin typeface="华康楷体W5-A" panose="1A454350000000000000" charset="-122"/>
                <a:ea typeface="华康楷体W5-A" panose="1A454350000000000000" charset="-122"/>
                <a:cs typeface="华康楷体W5-A" panose="1A454350000000000000" charset="-122"/>
                <a:sym typeface="+mn-ea"/>
              </a:rPr>
              <a:t>、看到且</a:t>
            </a:r>
            <a:r>
              <a:rPr lang="zh-CN" altLang="en-US" sz="2400">
                <a:latin typeface="华康楷体W5-A" panose="1A454350000000000000" charset="-122"/>
                <a:ea typeface="华康楷体W5-A" panose="1A454350000000000000" charset="-122"/>
                <a:cs typeface="华康楷体W5-A" panose="1A454350000000000000" charset="-122"/>
                <a:sym typeface="+mn-ea"/>
              </a:rPr>
              <a:t>遵守海洋馆内公告的游客过夜后会</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sym typeface="+mn-ea"/>
              </a:rPr>
              <a:t>跟随红衣员工离开</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endParaRPr lang="zh-CN" altLang="en-US" sz="2400">
              <a:latin typeface="华康楷体W5-A" panose="1A454350000000000000" charset="-122"/>
              <a:ea typeface="华康楷体W5-A" panose="1A454350000000000000" charset="-122"/>
              <a:cs typeface="华康楷体W5-A" panose="1A454350000000000000"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2" name="文本框 1"/>
          <p:cNvSpPr txBox="1"/>
          <p:nvPr/>
        </p:nvSpPr>
        <p:spPr>
          <a:xfrm>
            <a:off x="352425" y="147955"/>
            <a:ext cx="11138535" cy="6185535"/>
          </a:xfrm>
          <a:prstGeom prst="rect">
            <a:avLst/>
          </a:prstGeom>
          <a:noFill/>
        </p:spPr>
        <p:txBody>
          <a:bodyPr wrap="square" rtlCol="0">
            <a:spAutoFit/>
          </a:bodyPr>
          <a:p>
            <a:pPr algn="l">
              <a:buClrTx/>
              <a:buSzTx/>
              <a:buFontTx/>
            </a:pPr>
            <a:r>
              <a:rPr lang="zh-CN" altLang="en-US" sz="3600">
                <a:latin typeface="华康楷体W5-A" panose="1A454350000000000000" charset="-122"/>
                <a:ea typeface="华康楷体W5-A" panose="1A454350000000000000" charset="-122"/>
                <a:cs typeface="华康楷体W5-A" panose="1A454350000000000000" charset="-122"/>
              </a:rPr>
              <a:t>蓝衣员工部分：</a:t>
            </a:r>
            <a:endParaRPr lang="zh-CN" altLang="en-US" sz="36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400">
                <a:latin typeface="华康楷体W5-A" panose="1A454350000000000000" charset="-122"/>
                <a:ea typeface="华康楷体W5-A" panose="1A454350000000000000" charset="-122"/>
                <a:cs typeface="华康楷体W5-A" panose="1A454350000000000000" charset="-122"/>
              </a:rPr>
              <a:t>1、蓝衣员工可以选择遵守或不遵守员工准则</a:t>
            </a:r>
            <a:endParaRPr lang="zh-CN" altLang="en-US" sz="24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400">
                <a:latin typeface="华康楷体W5-A" panose="1A454350000000000000" charset="-122"/>
                <a:ea typeface="华康楷体W5-A" panose="1A454350000000000000" charset="-122"/>
                <a:cs typeface="华康楷体W5-A" panose="1A454350000000000000" charset="-122"/>
              </a:rPr>
              <a:t>2、不遵守员工准则的蓝衣员工可以选择是否前往狮子园</a:t>
            </a:r>
            <a:endParaRPr lang="zh-CN" altLang="en-US" sz="24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400">
                <a:latin typeface="华康楷体W5-A" panose="1A454350000000000000" charset="-122"/>
                <a:ea typeface="华康楷体W5-A" panose="1A454350000000000000" charset="-122"/>
                <a:cs typeface="华康楷体W5-A" panose="1A454350000000000000" charset="-122"/>
              </a:rPr>
              <a:t>3、遵守员工准则的蓝衣员工会正常工作</a:t>
            </a:r>
            <a:endParaRPr lang="zh-CN" altLang="en-US" sz="24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400">
                <a:latin typeface="华康楷体W5-A" panose="1A454350000000000000" charset="-122"/>
                <a:ea typeface="华康楷体W5-A" panose="1A454350000000000000" charset="-122"/>
                <a:cs typeface="华康楷体W5-A" panose="1A454350000000000000" charset="-122"/>
              </a:rPr>
              <a:t>4、未前往狮子园的蓝衣员工会</a:t>
            </a:r>
            <a:r>
              <a:rPr lang="zh-CN" altLang="en-US" sz="2400">
                <a:highlight>
                  <a:srgbClr val="FF0000"/>
                </a:highlight>
                <a:latin typeface="华康楷体W5-A" panose="1A454350000000000000" charset="-122"/>
                <a:ea typeface="华康楷体W5-A" panose="1A454350000000000000" charset="-122"/>
                <a:cs typeface="华康楷体W5-A" panose="1A454350000000000000" charset="-122"/>
              </a:rPr>
              <a:t>变成兔子</a:t>
            </a:r>
            <a:endParaRPr lang="zh-CN" altLang="en-US" sz="24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400">
                <a:latin typeface="华康楷体W5-A" panose="1A454350000000000000" charset="-122"/>
                <a:ea typeface="华康楷体W5-A" panose="1A454350000000000000" charset="-122"/>
                <a:cs typeface="华康楷体W5-A" panose="1A454350000000000000" charset="-122"/>
              </a:rPr>
              <a:t>5、前往狮子园的蓝衣员工可能会被狮子</a:t>
            </a:r>
            <a:r>
              <a:rPr lang="zh-CN" altLang="en-US" sz="2400">
                <a:latin typeface="华康楷体W5-A" panose="1A454350000000000000" charset="-122"/>
                <a:ea typeface="华康楷体W5-A" panose="1A454350000000000000" charset="-122"/>
                <a:cs typeface="华康楷体W5-A" panose="1A454350000000000000" charset="-122"/>
              </a:rPr>
              <a:t>撕咬</a:t>
            </a:r>
            <a:endParaRPr lang="zh-CN" altLang="en-US" sz="24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400">
                <a:latin typeface="华康楷体W5-A" panose="1A454350000000000000" charset="-122"/>
                <a:ea typeface="华康楷体W5-A" panose="1A454350000000000000" charset="-122"/>
                <a:cs typeface="华康楷体W5-A" panose="1A454350000000000000" charset="-122"/>
              </a:rPr>
              <a:t>6</a:t>
            </a:r>
            <a:r>
              <a:rPr lang="zh-CN" altLang="en-US" sz="2400">
                <a:latin typeface="华康楷体W5-A" panose="1A454350000000000000" charset="-122"/>
                <a:ea typeface="华康楷体W5-A" panose="1A454350000000000000" charset="-122"/>
                <a:cs typeface="华康楷体W5-A" panose="1A454350000000000000" charset="-122"/>
              </a:rPr>
              <a:t>、未被狮子撕咬的蓝衣员工会</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rPr>
              <a:t>正常存活</a:t>
            </a:r>
            <a:endParaRPr lang="zh-CN" altLang="en-US" sz="2400">
              <a:highlight>
                <a:srgbClr val="00FF00"/>
              </a:highlight>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400">
                <a:latin typeface="华康楷体W5-A" panose="1A454350000000000000" charset="-122"/>
                <a:ea typeface="华康楷体W5-A" panose="1A454350000000000000" charset="-122"/>
                <a:cs typeface="华康楷体W5-A" panose="1A454350000000000000" charset="-122"/>
              </a:rPr>
              <a:t>7</a:t>
            </a:r>
            <a:r>
              <a:rPr lang="zh-CN" altLang="en-US" sz="2400">
                <a:latin typeface="华康楷体W5-A" panose="1A454350000000000000" charset="-122"/>
                <a:ea typeface="华康楷体W5-A" panose="1A454350000000000000" charset="-122"/>
                <a:cs typeface="华康楷体W5-A" panose="1A454350000000000000" charset="-122"/>
              </a:rPr>
              <a:t>、被狮子撕咬的蓝衣员工可能存活或者</a:t>
            </a:r>
            <a:r>
              <a:rPr lang="zh-CN" altLang="en-US" sz="2400">
                <a:highlight>
                  <a:srgbClr val="FF0000"/>
                </a:highlight>
                <a:latin typeface="华康楷体W5-A" panose="1A454350000000000000" charset="-122"/>
                <a:ea typeface="华康楷体W5-A" panose="1A454350000000000000" charset="-122"/>
                <a:cs typeface="华康楷体W5-A" panose="1A454350000000000000" charset="-122"/>
              </a:rPr>
              <a:t>死亡</a:t>
            </a:r>
            <a:endParaRPr lang="zh-CN" altLang="en-US" sz="24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400">
                <a:latin typeface="华康楷体W5-A" panose="1A454350000000000000" charset="-122"/>
                <a:ea typeface="华康楷体W5-A" panose="1A454350000000000000" charset="-122"/>
                <a:cs typeface="华康楷体W5-A" panose="1A454350000000000000" charset="-122"/>
              </a:rPr>
              <a:t>8</a:t>
            </a:r>
            <a:r>
              <a:rPr lang="zh-CN" altLang="en-US" sz="2400">
                <a:latin typeface="华康楷体W5-A" panose="1A454350000000000000" charset="-122"/>
                <a:ea typeface="华康楷体W5-A" panose="1A454350000000000000" charset="-122"/>
                <a:cs typeface="华康楷体W5-A" panose="1A454350000000000000" charset="-122"/>
              </a:rPr>
              <a:t>、被狮子撕咬且存活的蓝衣员工会穿上黑衣变为</a:t>
            </a:r>
            <a:r>
              <a:rPr lang="zh-CN" altLang="en-US" sz="2400">
                <a:highlight>
                  <a:srgbClr val="00FFFF"/>
                </a:highlight>
                <a:latin typeface="华康楷体W5-A" panose="1A454350000000000000" charset="-122"/>
                <a:ea typeface="华康楷体W5-A" panose="1A454350000000000000" charset="-122"/>
                <a:cs typeface="华康楷体W5-A" panose="1A454350000000000000" charset="-122"/>
              </a:rPr>
              <a:t>黑衣员工</a:t>
            </a:r>
            <a:endParaRPr lang="zh-CN" altLang="en-US" sz="2400">
              <a:highlight>
                <a:srgbClr val="00FFFF"/>
              </a:highlight>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400">
                <a:latin typeface="华康楷体W5-A" panose="1A454350000000000000" charset="-122"/>
                <a:ea typeface="华康楷体W5-A" panose="1A454350000000000000" charset="-122"/>
                <a:cs typeface="华康楷体W5-A" panose="1A454350000000000000" charset="-122"/>
              </a:rPr>
              <a:t>9</a:t>
            </a:r>
            <a:r>
              <a:rPr lang="zh-CN" altLang="en-US" sz="2400">
                <a:latin typeface="华康楷体W5-A" panose="1A454350000000000000" charset="-122"/>
                <a:ea typeface="华康楷体W5-A" panose="1A454350000000000000" charset="-122"/>
                <a:cs typeface="华康楷体W5-A" panose="1A454350000000000000" charset="-122"/>
              </a:rPr>
              <a:t>、正常工作的蓝衣员工可以选择</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rPr>
              <a:t>回宿舍休息</a:t>
            </a:r>
            <a:r>
              <a:rPr lang="zh-CN" altLang="en-US" sz="2400">
                <a:latin typeface="华康楷体W5-A" panose="1A454350000000000000" charset="-122"/>
                <a:ea typeface="华康楷体W5-A" panose="1A454350000000000000" charset="-122"/>
                <a:cs typeface="华康楷体W5-A" panose="1A454350000000000000" charset="-122"/>
              </a:rPr>
              <a:t>或者前往大象园</a:t>
            </a:r>
            <a:endParaRPr lang="zh-CN" altLang="en-US" sz="24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400">
                <a:latin typeface="华康楷体W5-A" panose="1A454350000000000000" charset="-122"/>
                <a:ea typeface="华康楷体W5-A" panose="1A454350000000000000" charset="-122"/>
                <a:cs typeface="华康楷体W5-A" panose="1A454350000000000000" charset="-122"/>
              </a:rPr>
              <a:t>10</a:t>
            </a:r>
            <a:r>
              <a:rPr lang="zh-CN" altLang="en-US" sz="2400">
                <a:latin typeface="华康楷体W5-A" panose="1A454350000000000000" charset="-122"/>
                <a:ea typeface="华康楷体W5-A" panose="1A454350000000000000" charset="-122"/>
                <a:cs typeface="华康楷体W5-A" panose="1A454350000000000000" charset="-122"/>
              </a:rPr>
              <a:t>、前往大象园的蓝衣员工可能听到兔子园的笑声或者看到带有兔子耳饰的人进入大象</a:t>
            </a:r>
            <a:r>
              <a:rPr lang="zh-CN" altLang="en-US" sz="2400">
                <a:latin typeface="华康楷体W5-A" panose="1A454350000000000000" charset="-122"/>
                <a:ea typeface="华康楷体W5-A" panose="1A454350000000000000" charset="-122"/>
                <a:cs typeface="华康楷体W5-A" panose="1A454350000000000000" charset="-122"/>
              </a:rPr>
              <a:t>园区</a:t>
            </a:r>
            <a:endParaRPr lang="zh-CN" altLang="en-US" sz="24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400">
                <a:latin typeface="华康楷体W5-A" panose="1A454350000000000000" charset="-122"/>
                <a:ea typeface="华康楷体W5-A" panose="1A454350000000000000" charset="-122"/>
                <a:cs typeface="华康楷体W5-A" panose="1A454350000000000000" charset="-122"/>
              </a:rPr>
              <a:t>11</a:t>
            </a:r>
            <a:r>
              <a:rPr lang="zh-CN" altLang="en-US" sz="2400">
                <a:latin typeface="华康楷体W5-A" panose="1A454350000000000000" charset="-122"/>
                <a:ea typeface="华康楷体W5-A" panose="1A454350000000000000" charset="-122"/>
                <a:cs typeface="华康楷体W5-A" panose="1A454350000000000000" charset="-122"/>
              </a:rPr>
              <a:t>、听到兔子园笑声的蓝衣员工会丢弃自己在</a:t>
            </a:r>
            <a:r>
              <a:rPr lang="zh-CN" altLang="en-US" sz="2400">
                <a:latin typeface="华康楷体W5-A" panose="1A454350000000000000" charset="-122"/>
                <a:ea typeface="华康楷体W5-A" panose="1A454350000000000000" charset="-122"/>
                <a:cs typeface="华康楷体W5-A" panose="1A454350000000000000" charset="-122"/>
              </a:rPr>
              <a:t>大象员工</a:t>
            </a:r>
            <a:endParaRPr lang="zh-CN" altLang="en-US" sz="24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400">
                <a:latin typeface="华康楷体W5-A" panose="1A454350000000000000" charset="-122"/>
                <a:ea typeface="华康楷体W5-A" panose="1A454350000000000000" charset="-122"/>
                <a:cs typeface="华康楷体W5-A" panose="1A454350000000000000" charset="-122"/>
              </a:rPr>
              <a:t>12</a:t>
            </a:r>
            <a:r>
              <a:rPr lang="zh-CN" altLang="en-US" sz="2400">
                <a:latin typeface="华康楷体W5-A" panose="1A454350000000000000" charset="-122"/>
                <a:ea typeface="华康楷体W5-A" panose="1A454350000000000000" charset="-122"/>
                <a:cs typeface="华康楷体W5-A" panose="1A454350000000000000" charset="-122"/>
              </a:rPr>
              <a:t>、看到</a:t>
            </a:r>
            <a:r>
              <a:rPr lang="zh-CN" altLang="en-US" sz="2400">
                <a:latin typeface="华康楷体W5-A" panose="1A454350000000000000" charset="-122"/>
                <a:ea typeface="华康楷体W5-A" panose="1A454350000000000000" charset="-122"/>
                <a:cs typeface="华康楷体W5-A" panose="1A454350000000000000" charset="-122"/>
                <a:sym typeface="+mn-ea"/>
              </a:rPr>
              <a:t>带有兔子耳饰的人进入大象园区的蓝衣员工会</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sym typeface="+mn-ea"/>
              </a:rPr>
              <a:t>封闭大象园区直至听到尖叫</a:t>
            </a:r>
            <a:endParaRPr lang="zh-CN" altLang="en-US" sz="2400">
              <a:highlight>
                <a:srgbClr val="00FF00"/>
              </a:highlight>
              <a:latin typeface="华康楷体W5-A" panose="1A454350000000000000" charset="-122"/>
              <a:ea typeface="华康楷体W5-A" panose="1A454350000000000000" charset="-122"/>
              <a:cs typeface="华康楷体W5-A" panose="1A454350000000000000" charset="-122"/>
              <a:sym typeface="+mn-ea"/>
            </a:endParaRPr>
          </a:p>
          <a:p>
            <a:pPr algn="l">
              <a:buClrTx/>
              <a:buSzTx/>
              <a:buFontTx/>
            </a:pPr>
            <a:r>
              <a:rPr lang="en-US" altLang="zh-CN" sz="2400">
                <a:latin typeface="华康楷体W5-A" panose="1A454350000000000000" charset="-122"/>
                <a:ea typeface="华康楷体W5-A" panose="1A454350000000000000" charset="-122"/>
                <a:cs typeface="华康楷体W5-A" panose="1A454350000000000000" charset="-122"/>
                <a:sym typeface="+mn-ea"/>
              </a:rPr>
              <a:t>13</a:t>
            </a:r>
            <a:r>
              <a:rPr lang="zh-CN" altLang="en-US" sz="2400">
                <a:latin typeface="华康楷体W5-A" panose="1A454350000000000000" charset="-122"/>
                <a:ea typeface="华康楷体W5-A" panose="1A454350000000000000" charset="-122"/>
                <a:cs typeface="华康楷体W5-A" panose="1A454350000000000000" charset="-122"/>
                <a:sym typeface="+mn-ea"/>
              </a:rPr>
              <a:t>、丢弃自己在大象园区的蓝衣员工会</a:t>
            </a:r>
            <a:r>
              <a:rPr lang="zh-CN" altLang="en-US" sz="2400">
                <a:highlight>
                  <a:srgbClr val="FF0000"/>
                </a:highlight>
                <a:latin typeface="华康楷体W5-A" panose="1A454350000000000000" charset="-122"/>
                <a:ea typeface="华康楷体W5-A" panose="1A454350000000000000" charset="-122"/>
                <a:cs typeface="华康楷体W5-A" panose="1A454350000000000000" charset="-122"/>
                <a:sym typeface="+mn-ea"/>
              </a:rPr>
              <a:t>死亡</a:t>
            </a:r>
            <a:endParaRPr lang="zh-CN" altLang="en-US" sz="2400">
              <a:highlight>
                <a:srgbClr val="FF0000"/>
              </a:highlight>
              <a:latin typeface="华康楷体W5-A" panose="1A454350000000000000" charset="-122"/>
              <a:ea typeface="华康楷体W5-A" panose="1A454350000000000000" charset="-122"/>
              <a:cs typeface="华康楷体W5-A" panose="1A454350000000000000"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3" name="文本框 2"/>
          <p:cNvSpPr txBox="1"/>
          <p:nvPr/>
        </p:nvSpPr>
        <p:spPr>
          <a:xfrm>
            <a:off x="342265" y="299720"/>
            <a:ext cx="11228705" cy="6185535"/>
          </a:xfrm>
          <a:prstGeom prst="rect">
            <a:avLst/>
          </a:prstGeom>
          <a:noFill/>
        </p:spPr>
        <p:txBody>
          <a:bodyPr wrap="square" rtlCol="0">
            <a:spAutoFit/>
          </a:bodyPr>
          <a:p>
            <a:r>
              <a:rPr lang="zh-CN" altLang="en-US" sz="3600">
                <a:latin typeface="华康楷体W5-A" panose="1A454350000000000000" charset="-122"/>
                <a:ea typeface="华康楷体W5-A" panose="1A454350000000000000" charset="-122"/>
                <a:cs typeface="华康楷体W5-A" panose="1A454350000000000000" charset="-122"/>
                <a:sym typeface="+mn-ea"/>
              </a:rPr>
              <a:t>黑衣员工部分：</a:t>
            </a:r>
            <a:endParaRPr lang="zh-CN" altLang="en-US" sz="3600">
              <a:latin typeface="华康楷体W5-A" panose="1A454350000000000000" charset="-122"/>
              <a:ea typeface="华康楷体W5-A" panose="1A454350000000000000" charset="-122"/>
              <a:cs typeface="华康楷体W5-A" panose="1A454350000000000000" charset="-122"/>
              <a:sym typeface="+mn-ea"/>
            </a:endParaRPr>
          </a:p>
          <a:p>
            <a:r>
              <a:rPr lang="en-US" altLang="zh-CN" sz="2400">
                <a:latin typeface="华康楷体W5-A" panose="1A454350000000000000" charset="-122"/>
                <a:ea typeface="华康楷体W5-A" panose="1A454350000000000000" charset="-122"/>
                <a:cs typeface="华康楷体W5-A" panose="1A454350000000000000" charset="-122"/>
              </a:rPr>
              <a:t>1、黑衣员工可以选择是否查看员工守则</a:t>
            </a:r>
            <a:endParaRPr lang="en-US" altLang="zh-CN"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2、查看了员工守则的黑衣员工可以选择是否遵守员工守则</a:t>
            </a:r>
            <a:endParaRPr lang="en-US" altLang="zh-CN"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3、未查看员工守则的黑衣员工会</a:t>
            </a:r>
            <a:r>
              <a:rPr lang="en-US" altLang="zh-CN" sz="2400">
                <a:highlight>
                  <a:srgbClr val="FF0000"/>
                </a:highlight>
                <a:latin typeface="华康楷体W5-A" panose="1A454350000000000000" charset="-122"/>
                <a:ea typeface="华康楷体W5-A" panose="1A454350000000000000" charset="-122"/>
                <a:cs typeface="华康楷体W5-A" panose="1A454350000000000000" charset="-122"/>
              </a:rPr>
              <a:t>变成山羊</a:t>
            </a:r>
            <a:endParaRPr lang="en-US" altLang="zh-CN"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4、不遵守员工守则的黑衣员工会违反第五条规定</a:t>
            </a:r>
            <a:endParaRPr lang="en-US" altLang="zh-CN"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5、遵守员工守则的黑衣员工可以选择是否遵守海洋馆内的告示</a:t>
            </a:r>
            <a:endParaRPr lang="en-US" altLang="zh-CN"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6、违反了第五条规定的黑衣员工可以选择是否拥有地图虚线部分或者将虚线部分喂给兔子园的兔子</a:t>
            </a:r>
            <a:endParaRPr lang="en-US" altLang="zh-CN"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7、不遵守海洋馆内部告示的黑衣员工会</a:t>
            </a:r>
            <a:r>
              <a:rPr lang="en-US" altLang="zh-CN" sz="2400">
                <a:highlight>
                  <a:srgbClr val="FF0000"/>
                </a:highlight>
                <a:latin typeface="华康楷体W5-A" panose="1A454350000000000000" charset="-122"/>
                <a:ea typeface="华康楷体W5-A" panose="1A454350000000000000" charset="-122"/>
                <a:cs typeface="华康楷体W5-A" panose="1A454350000000000000" charset="-122"/>
              </a:rPr>
              <a:t>变为水母</a:t>
            </a:r>
            <a:endParaRPr lang="en-US" altLang="zh-CN"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8</a:t>
            </a:r>
            <a:r>
              <a:rPr lang="zh-CN" altLang="en-US" sz="2400">
                <a:latin typeface="华康楷体W5-A" panose="1A454350000000000000" charset="-122"/>
                <a:ea typeface="华康楷体W5-A" panose="1A454350000000000000" charset="-122"/>
                <a:cs typeface="华康楷体W5-A" panose="1A454350000000000000" charset="-122"/>
              </a:rPr>
              <a:t>、遵守海洋馆内部告示的黑衣员工可以选择是否拥有地图虚线</a:t>
            </a:r>
            <a:r>
              <a:rPr lang="zh-CN" altLang="en-US" sz="2400">
                <a:latin typeface="华康楷体W5-A" panose="1A454350000000000000" charset="-122"/>
                <a:ea typeface="华康楷体W5-A" panose="1A454350000000000000" charset="-122"/>
                <a:cs typeface="华康楷体W5-A" panose="1A454350000000000000" charset="-122"/>
              </a:rPr>
              <a:t>部分</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9</a:t>
            </a:r>
            <a:r>
              <a:rPr lang="zh-CN" altLang="en-US" sz="2400">
                <a:latin typeface="华康楷体W5-A" panose="1A454350000000000000" charset="-122"/>
                <a:ea typeface="华康楷体W5-A" panose="1A454350000000000000" charset="-122"/>
                <a:cs typeface="华康楷体W5-A" panose="1A454350000000000000" charset="-122"/>
              </a:rPr>
              <a:t>、拥有地图虚线部分的黑衣员工</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rPr>
              <a:t>过夜后跟随红衣员工离开</a:t>
            </a:r>
            <a:endParaRPr lang="zh-CN" altLang="en-US" sz="2400">
              <a:highlight>
                <a:srgbClr val="00FF00"/>
              </a:highlight>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10</a:t>
            </a:r>
            <a:r>
              <a:rPr lang="zh-CN" altLang="en-US" sz="2400">
                <a:latin typeface="华康楷体W5-A" panose="1A454350000000000000" charset="-122"/>
                <a:ea typeface="华康楷体W5-A" panose="1A454350000000000000" charset="-122"/>
                <a:cs typeface="华康楷体W5-A" panose="1A454350000000000000" charset="-122"/>
              </a:rPr>
              <a:t>、未拥有地图虚线部分的黑衣员工会抢夺和欺骗他人的</a:t>
            </a:r>
            <a:r>
              <a:rPr lang="zh-CN" altLang="en-US" sz="2400">
                <a:latin typeface="华康楷体W5-A" panose="1A454350000000000000" charset="-122"/>
                <a:ea typeface="华康楷体W5-A" panose="1A454350000000000000" charset="-122"/>
                <a:cs typeface="华康楷体W5-A" panose="1A454350000000000000" charset="-122"/>
              </a:rPr>
              <a:t>虚线部分</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11</a:t>
            </a:r>
            <a:r>
              <a:rPr lang="zh-CN" altLang="en-US" sz="2400">
                <a:latin typeface="华康楷体W5-A" panose="1A454350000000000000" charset="-122"/>
                <a:ea typeface="华康楷体W5-A" panose="1A454350000000000000" charset="-122"/>
                <a:cs typeface="华康楷体W5-A" panose="1A454350000000000000" charset="-122"/>
              </a:rPr>
              <a:t>、抢夺和欺骗他人的虚线部分的黑衣员工会将虚线部分喂给兔子园的</a:t>
            </a:r>
            <a:r>
              <a:rPr lang="zh-CN" altLang="en-US" sz="2400">
                <a:latin typeface="华康楷体W5-A" panose="1A454350000000000000" charset="-122"/>
                <a:ea typeface="华康楷体W5-A" panose="1A454350000000000000" charset="-122"/>
                <a:cs typeface="华康楷体W5-A" panose="1A454350000000000000" charset="-122"/>
              </a:rPr>
              <a:t>兔子</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12</a:t>
            </a:r>
            <a:r>
              <a:rPr lang="zh-CN" altLang="en-US" sz="2400">
                <a:latin typeface="华康楷体W5-A" panose="1A454350000000000000" charset="-122"/>
                <a:ea typeface="华康楷体W5-A" panose="1A454350000000000000" charset="-122"/>
                <a:cs typeface="华康楷体W5-A" panose="1A454350000000000000" charset="-122"/>
              </a:rPr>
              <a:t>、将虚线部分喂给兔子的员工会听到兔子园的</a:t>
            </a:r>
            <a:r>
              <a:rPr lang="zh-CN" altLang="en-US" sz="2400">
                <a:latin typeface="华康楷体W5-A" panose="1A454350000000000000" charset="-122"/>
                <a:ea typeface="华康楷体W5-A" panose="1A454350000000000000" charset="-122"/>
                <a:cs typeface="华康楷体W5-A" panose="1A454350000000000000" charset="-122"/>
              </a:rPr>
              <a:t>笑声</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13</a:t>
            </a:r>
            <a:r>
              <a:rPr lang="zh-CN" altLang="en-US" sz="2400">
                <a:latin typeface="华康楷体W5-A" panose="1A454350000000000000" charset="-122"/>
                <a:ea typeface="华康楷体W5-A" panose="1A454350000000000000" charset="-122"/>
                <a:cs typeface="华康楷体W5-A" panose="1A454350000000000000" charset="-122"/>
              </a:rPr>
              <a:t>、听到兔子园的笑声的黑衣员工会前往猿猴区右侧</a:t>
            </a:r>
            <a:r>
              <a:rPr lang="zh-CN" altLang="en-US" sz="2400">
                <a:latin typeface="华康楷体W5-A" panose="1A454350000000000000" charset="-122"/>
                <a:ea typeface="华康楷体W5-A" panose="1A454350000000000000" charset="-122"/>
                <a:cs typeface="华康楷体W5-A" panose="1A454350000000000000" charset="-122"/>
              </a:rPr>
              <a:t>道路</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rPr>
              <a:t>14</a:t>
            </a:r>
            <a:r>
              <a:rPr lang="zh-CN" altLang="en-US" sz="2400">
                <a:latin typeface="华康楷体W5-A" panose="1A454350000000000000" charset="-122"/>
                <a:ea typeface="华康楷体W5-A" panose="1A454350000000000000" charset="-122"/>
                <a:cs typeface="华康楷体W5-A" panose="1A454350000000000000" charset="-122"/>
              </a:rPr>
              <a:t>、前往猿猴区右侧道路的黑衣员工会</a:t>
            </a:r>
            <a:r>
              <a:rPr lang="zh-CN" altLang="en-US" sz="2400">
                <a:highlight>
                  <a:srgbClr val="FF0000"/>
                </a:highlight>
                <a:latin typeface="华康楷体W5-A" panose="1A454350000000000000" charset="-122"/>
                <a:ea typeface="华康楷体W5-A" panose="1A454350000000000000" charset="-122"/>
                <a:cs typeface="华康楷体W5-A" panose="1A454350000000000000" charset="-122"/>
              </a:rPr>
              <a:t>变为山羊</a:t>
            </a:r>
            <a:endParaRPr lang="zh-CN" altLang="en-US" sz="2400">
              <a:highlight>
                <a:srgbClr val="FF0000"/>
              </a:highlight>
              <a:latin typeface="华康楷体W5-A" panose="1A454350000000000000" charset="-122"/>
              <a:ea typeface="华康楷体W5-A" panose="1A454350000000000000" charset="-122"/>
              <a:cs typeface="华康楷体W5-A" panose="1A45435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2" name="文本框 1"/>
          <p:cNvSpPr txBox="1"/>
          <p:nvPr/>
        </p:nvSpPr>
        <p:spPr>
          <a:xfrm>
            <a:off x="417195" y="404495"/>
            <a:ext cx="11174730" cy="2491740"/>
          </a:xfrm>
          <a:prstGeom prst="rect">
            <a:avLst/>
          </a:prstGeom>
          <a:noFill/>
        </p:spPr>
        <p:txBody>
          <a:bodyPr wrap="square" rtlCol="0">
            <a:spAutoFit/>
          </a:bodyPr>
          <a:p>
            <a:r>
              <a:rPr lang="zh-CN" altLang="en-US" sz="3600">
                <a:latin typeface="华康楷体W5-A" panose="1A454350000000000000" charset="-122"/>
                <a:ea typeface="华康楷体W5-A" panose="1A454350000000000000" charset="-122"/>
              </a:rPr>
              <a:t>红衣员工部分</a:t>
            </a:r>
            <a:endParaRPr lang="zh-CN" altLang="en-US" sz="3600">
              <a:latin typeface="华康楷体W5-A" panose="1A454350000000000000" charset="-122"/>
              <a:ea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1、红衣员工可以选择是否遵循员工守则</a:t>
            </a:r>
            <a:endParaRPr lang="zh-CN" altLang="en-US" sz="2400">
              <a:latin typeface="华康楷体W5-A" panose="1A454350000000000000" charset="-122"/>
              <a:ea typeface="华康楷体W5-A" panose="1A454350000000000000" charset="-122"/>
              <a:cs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2、遵循员工守则的红衣员工可能出现或不出现身体的或认知的异常</a:t>
            </a:r>
            <a:endParaRPr lang="zh-CN" altLang="en-US" sz="2400">
              <a:latin typeface="华康楷体W5-A" panose="1A454350000000000000" charset="-122"/>
              <a:ea typeface="华康楷体W5-A" panose="1A454350000000000000" charset="-122"/>
              <a:cs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3、不遵循员工守则的红衣员工会</a:t>
            </a:r>
            <a:r>
              <a:rPr lang="zh-CN" altLang="en-US" sz="2400">
                <a:highlight>
                  <a:srgbClr val="FF0000"/>
                </a:highlight>
                <a:latin typeface="华康楷体W5-A" panose="1A454350000000000000" charset="-122"/>
                <a:ea typeface="华康楷体W5-A" panose="1A454350000000000000" charset="-122"/>
                <a:cs typeface="华康楷体W5-A" panose="1A454350000000000000" charset="-122"/>
              </a:rPr>
              <a:t>死亡</a:t>
            </a:r>
            <a:endParaRPr lang="zh-CN" altLang="en-US" sz="2400">
              <a:latin typeface="华康楷体W5-A" panose="1A454350000000000000" charset="-122"/>
              <a:ea typeface="华康楷体W5-A" panose="1A454350000000000000" charset="-122"/>
              <a:cs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4、出现身体或认知异常的红衣员工会</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rPr>
              <a:t>前往水母区过夜</a:t>
            </a:r>
            <a:endParaRPr lang="zh-CN" altLang="en-US" sz="2400">
              <a:latin typeface="华康楷体W5-A" panose="1A454350000000000000" charset="-122"/>
              <a:ea typeface="华康楷体W5-A" panose="1A454350000000000000" charset="-122"/>
              <a:cs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5、未</a:t>
            </a:r>
            <a:r>
              <a:rPr lang="zh-CN" altLang="en-US" sz="2400">
                <a:latin typeface="华康楷体W5-A" panose="1A454350000000000000" charset="-122"/>
                <a:ea typeface="华康楷体W5-A" panose="1A454350000000000000" charset="-122"/>
                <a:cs typeface="华康楷体W5-A" panose="1A454350000000000000" charset="-122"/>
                <a:sym typeface="+mn-ea"/>
              </a:rPr>
              <a:t>出现身体或认知异常的红衣员工会</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sym typeface="+mn-ea"/>
              </a:rPr>
              <a:t>正常下班</a:t>
            </a:r>
            <a:endParaRPr lang="zh-CN" altLang="en-US" sz="2400">
              <a:highlight>
                <a:srgbClr val="00FF00"/>
              </a:highlight>
              <a:latin typeface="华康楷体W5-A" panose="1A454350000000000000" charset="-122"/>
              <a:ea typeface="华康楷体W5-A" panose="1A454350000000000000" charset="-122"/>
              <a:cs typeface="华康楷体W5-A" panose="1A454350000000000000" charset="-122"/>
              <a:sym typeface="+mn-ea"/>
            </a:endParaRPr>
          </a:p>
        </p:txBody>
      </p:sp>
      <p:sp>
        <p:nvSpPr>
          <p:cNvPr id="3" name="文本框 2"/>
          <p:cNvSpPr txBox="1"/>
          <p:nvPr/>
        </p:nvSpPr>
        <p:spPr>
          <a:xfrm>
            <a:off x="812800" y="3620770"/>
            <a:ext cx="10115550" cy="1198880"/>
          </a:xfrm>
          <a:prstGeom prst="rect">
            <a:avLst/>
          </a:prstGeom>
          <a:noFill/>
        </p:spPr>
        <p:txBody>
          <a:bodyPr wrap="square" rtlCol="0">
            <a:spAutoFit/>
          </a:bodyPr>
          <a:p>
            <a:r>
              <a:rPr lang="zh-CN" altLang="en-US" sz="2400">
                <a:latin typeface="华康楷体W5-A" panose="1A454350000000000000" charset="-122"/>
                <a:ea typeface="华康楷体W5-A" panose="1A454350000000000000" charset="-122"/>
                <a:sym typeface="+mn-ea"/>
              </a:rPr>
              <a:t>这里有一点需要注意一下，对于黑衣员工，他是由游客和蓝衣员工经过穿上黑衣转变而来的。</a:t>
            </a:r>
            <a:endParaRPr lang="zh-CN" altLang="en-US" sz="2400">
              <a:latin typeface="华康楷体W5-A" panose="1A454350000000000000" charset="-122"/>
              <a:ea typeface="华康楷体W5-A" panose="1A454350000000000000" charset="-122"/>
            </a:endParaRPr>
          </a:p>
          <a:p>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2" name="文本框 1"/>
          <p:cNvSpPr txBox="1"/>
          <p:nvPr/>
        </p:nvSpPr>
        <p:spPr>
          <a:xfrm>
            <a:off x="487680" y="1630680"/>
            <a:ext cx="11216640" cy="3046095"/>
          </a:xfrm>
          <a:prstGeom prst="rect">
            <a:avLst/>
          </a:prstGeom>
          <a:noFill/>
        </p:spPr>
        <p:txBody>
          <a:bodyPr wrap="square" rtlCol="0">
            <a:spAutoFit/>
          </a:bodyPr>
          <a:p>
            <a:pPr marL="342900" indent="-342900">
              <a:buFont typeface="Arial" panose="020B0604020202020204" pitchFamily="34" charset="0"/>
              <a:buChar char="•"/>
            </a:pPr>
            <a:r>
              <a:rPr lang="zh-CN" altLang="en-US" sz="2400">
                <a:latin typeface="华康楷体W5-A" panose="1A454350000000000000" charset="-122"/>
                <a:ea typeface="华康楷体W5-A" panose="1A454350000000000000" charset="-122"/>
                <a:cs typeface="华康楷体W5-A" panose="1A454350000000000000" charset="-122"/>
              </a:rPr>
              <a:t>利用符号化生成逻辑系统，这里利用</a:t>
            </a:r>
            <a:r>
              <a:rPr lang="en-US" altLang="zh-CN" sz="2400">
                <a:latin typeface="华康楷体W5-A" panose="1A454350000000000000" charset="-122"/>
                <a:ea typeface="华康楷体W5-A" panose="1A454350000000000000" charset="-122"/>
                <a:cs typeface="华康楷体W5-A" panose="1A454350000000000000" charset="-122"/>
              </a:rPr>
              <a:t>H</a:t>
            </a:r>
            <a:r>
              <a:rPr lang="zh-CN" altLang="en-US" sz="2400">
                <a:latin typeface="华康楷体W5-A" panose="1A454350000000000000" charset="-122"/>
                <a:ea typeface="华康楷体W5-A" panose="1A454350000000000000" charset="-122"/>
                <a:cs typeface="华康楷体W5-A" panose="1A454350000000000000" charset="-122"/>
              </a:rPr>
              <a:t>代表游客，</a:t>
            </a:r>
            <a:r>
              <a:rPr lang="en-US" altLang="zh-CN" sz="2400">
                <a:latin typeface="华康楷体W5-A" panose="1A454350000000000000" charset="-122"/>
                <a:ea typeface="华康楷体W5-A" panose="1A454350000000000000" charset="-122"/>
                <a:cs typeface="华康楷体W5-A" panose="1A454350000000000000" charset="-122"/>
              </a:rPr>
              <a:t>B</a:t>
            </a:r>
            <a:r>
              <a:rPr lang="zh-CN" altLang="en-US" sz="2400">
                <a:latin typeface="华康楷体W5-A" panose="1A454350000000000000" charset="-122"/>
                <a:ea typeface="华康楷体W5-A" panose="1A454350000000000000" charset="-122"/>
                <a:cs typeface="华康楷体W5-A" panose="1A454350000000000000" charset="-122"/>
              </a:rPr>
              <a:t>代表蓝衣员工，</a:t>
            </a:r>
            <a:r>
              <a:rPr lang="en-US" altLang="zh-CN" sz="2400">
                <a:latin typeface="华康楷体W5-A" panose="1A454350000000000000" charset="-122"/>
                <a:ea typeface="华康楷体W5-A" panose="1A454350000000000000" charset="-122"/>
                <a:cs typeface="华康楷体W5-A" panose="1A454350000000000000" charset="-122"/>
              </a:rPr>
              <a:t>K</a:t>
            </a:r>
            <a:r>
              <a:rPr lang="zh-CN" altLang="en-US" sz="2400">
                <a:latin typeface="华康楷体W5-A" panose="1A454350000000000000" charset="-122"/>
                <a:ea typeface="华康楷体W5-A" panose="1A454350000000000000" charset="-122"/>
                <a:cs typeface="华康楷体W5-A" panose="1A454350000000000000" charset="-122"/>
              </a:rPr>
              <a:t>代表黑衣员工，</a:t>
            </a:r>
            <a:r>
              <a:rPr lang="en-US" altLang="zh-CN" sz="2400">
                <a:latin typeface="华康楷体W5-A" panose="1A454350000000000000" charset="-122"/>
                <a:ea typeface="华康楷体W5-A" panose="1A454350000000000000" charset="-122"/>
                <a:cs typeface="华康楷体W5-A" panose="1A454350000000000000" charset="-122"/>
              </a:rPr>
              <a:t>R</a:t>
            </a:r>
            <a:r>
              <a:rPr lang="zh-CN" altLang="en-US" sz="2400">
                <a:latin typeface="华康楷体W5-A" panose="1A454350000000000000" charset="-122"/>
                <a:ea typeface="华康楷体W5-A" panose="1A454350000000000000" charset="-122"/>
                <a:cs typeface="华康楷体W5-A" panose="1A454350000000000000" charset="-122"/>
              </a:rPr>
              <a:t>代表红衣员工</a:t>
            </a:r>
            <a:endParaRPr lang="zh-CN" altLang="en-US" sz="2400">
              <a:latin typeface="华康楷体W5-A" panose="1A454350000000000000" charset="-122"/>
              <a:ea typeface="华康楷体W5-A" panose="1A454350000000000000" charset="-122"/>
              <a:cs typeface="华康楷体W5-A" panose="1A454350000000000000" charset="-122"/>
            </a:endParaRPr>
          </a:p>
          <a:p>
            <a:pPr marL="342900" indent="-342900">
              <a:buFont typeface="Arial" panose="020B0604020202020204" pitchFamily="34" charset="0"/>
              <a:buChar char="•"/>
            </a:pPr>
            <a:endParaRPr lang="zh-CN" altLang="en-US" sz="2400">
              <a:latin typeface="华康楷体W5-A" panose="1A454350000000000000" charset="-122"/>
              <a:ea typeface="华康楷体W5-A" panose="1A454350000000000000" charset="-122"/>
              <a:cs typeface="华康楷体W5-A" panose="1A454350000000000000" charset="-122"/>
            </a:endParaRPr>
          </a:p>
          <a:p>
            <a:pPr marL="342900" indent="-342900">
              <a:buFont typeface="Arial" panose="020B0604020202020204" pitchFamily="34" charset="0"/>
              <a:buChar char="•"/>
            </a:pPr>
            <a:r>
              <a:rPr lang="zh-CN" altLang="en-US" sz="2400">
                <a:latin typeface="华康楷体W5-A" panose="1A454350000000000000" charset="-122"/>
                <a:ea typeface="华康楷体W5-A" panose="1A454350000000000000" charset="-122"/>
                <a:cs typeface="华康楷体W5-A" panose="1A454350000000000000" charset="-122"/>
              </a:rPr>
              <a:t>游客的初始状态表示为</a:t>
            </a:r>
            <a:r>
              <a:rPr lang="en-US" altLang="zh-CN" sz="2400">
                <a:latin typeface="华康楷体W5-A" panose="1A454350000000000000" charset="-122"/>
                <a:ea typeface="华康楷体W5-A" panose="1A454350000000000000" charset="-122"/>
                <a:cs typeface="华康楷体W5-A" panose="1A454350000000000000" charset="-122"/>
              </a:rPr>
              <a:t>H0</a:t>
            </a:r>
            <a:r>
              <a:rPr lang="zh-CN" altLang="en-US" sz="2400">
                <a:latin typeface="华康楷体W5-A" panose="1A454350000000000000" charset="-122"/>
                <a:ea typeface="华康楷体W5-A" panose="1A454350000000000000" charset="-122"/>
                <a:cs typeface="华康楷体W5-A" panose="1A454350000000000000" charset="-122"/>
              </a:rPr>
              <a:t>，后续状态</a:t>
            </a:r>
            <a:r>
              <a:rPr lang="zh-CN" altLang="en-US" sz="2400">
                <a:latin typeface="华康楷体W5-A" panose="1A454350000000000000" charset="-122"/>
                <a:ea typeface="华康楷体W5-A" panose="1A454350000000000000" charset="-122"/>
                <a:cs typeface="华康楷体W5-A" panose="1A454350000000000000" charset="-122"/>
              </a:rPr>
              <a:t>依此为</a:t>
            </a:r>
            <a:r>
              <a:rPr lang="en-US" altLang="zh-CN" sz="2400">
                <a:latin typeface="华康楷体W5-A" panose="1A454350000000000000" charset="-122"/>
                <a:ea typeface="华康楷体W5-A" panose="1A454350000000000000" charset="-122"/>
                <a:cs typeface="华康楷体W5-A" panose="1A454350000000000000" charset="-122"/>
              </a:rPr>
              <a:t>H1</a:t>
            </a:r>
            <a:r>
              <a:rPr lang="zh-CN" altLang="en-US" sz="2400">
                <a:latin typeface="华康楷体W5-A" panose="1A454350000000000000" charset="-122"/>
                <a:ea typeface="华康楷体W5-A" panose="1A454350000000000000" charset="-122"/>
                <a:cs typeface="华康楷体W5-A" panose="1A454350000000000000" charset="-122"/>
              </a:rPr>
              <a:t>，</a:t>
            </a:r>
            <a:r>
              <a:rPr lang="en-US" altLang="zh-CN" sz="2400">
                <a:latin typeface="华康楷体W5-A" panose="1A454350000000000000" charset="-122"/>
                <a:ea typeface="华康楷体W5-A" panose="1A454350000000000000" charset="-122"/>
                <a:cs typeface="华康楷体W5-A" panose="1A454350000000000000" charset="-122"/>
              </a:rPr>
              <a:t>H2……  </a:t>
            </a:r>
            <a:r>
              <a:rPr lang="zh-CN" altLang="en-US" sz="2400">
                <a:latin typeface="华康楷体W5-A" panose="1A454350000000000000" charset="-122"/>
                <a:ea typeface="华康楷体W5-A" panose="1A454350000000000000" charset="-122"/>
                <a:cs typeface="华康楷体W5-A" panose="1A454350000000000000" charset="-122"/>
              </a:rPr>
              <a:t>最终的状态为存活状态则表示为</a:t>
            </a:r>
            <a:r>
              <a:rPr lang="en-US" altLang="zh-CN" sz="2400">
                <a:latin typeface="华康楷体W5-A" panose="1A454350000000000000" charset="-122"/>
                <a:ea typeface="华康楷体W5-A" panose="1A454350000000000000" charset="-122"/>
                <a:cs typeface="华康楷体W5-A" panose="1A454350000000000000" charset="-122"/>
              </a:rPr>
              <a:t>HS1</a:t>
            </a:r>
            <a:r>
              <a:rPr lang="zh-CN" altLang="en-US" sz="2400">
                <a:latin typeface="华康楷体W5-A" panose="1A454350000000000000" charset="-122"/>
                <a:ea typeface="华康楷体W5-A" panose="1A454350000000000000" charset="-122"/>
                <a:cs typeface="华康楷体W5-A" panose="1A454350000000000000" charset="-122"/>
              </a:rPr>
              <a:t>，</a:t>
            </a:r>
            <a:r>
              <a:rPr lang="en-US" altLang="zh-CN" sz="2400">
                <a:latin typeface="华康楷体W5-A" panose="1A454350000000000000" charset="-122"/>
                <a:ea typeface="华康楷体W5-A" panose="1A454350000000000000" charset="-122"/>
                <a:cs typeface="华康楷体W5-A" panose="1A454350000000000000" charset="-122"/>
              </a:rPr>
              <a:t>HS2……  </a:t>
            </a:r>
            <a:r>
              <a:rPr lang="zh-CN" altLang="en-US" sz="2400">
                <a:latin typeface="华康楷体W5-A" panose="1A454350000000000000" charset="-122"/>
                <a:ea typeface="华康楷体W5-A" panose="1A454350000000000000" charset="-122"/>
                <a:cs typeface="华康楷体W5-A" panose="1A454350000000000000" charset="-122"/>
              </a:rPr>
              <a:t>最终的状态为死亡状态则表示为</a:t>
            </a:r>
            <a:r>
              <a:rPr lang="en-US" altLang="zh-CN" sz="2400">
                <a:latin typeface="华康楷体W5-A" panose="1A454350000000000000" charset="-122"/>
                <a:ea typeface="华康楷体W5-A" panose="1A454350000000000000" charset="-122"/>
                <a:cs typeface="华康楷体W5-A" panose="1A454350000000000000" charset="-122"/>
              </a:rPr>
              <a:t>HD1</a:t>
            </a:r>
            <a:r>
              <a:rPr lang="zh-CN" altLang="en-US" sz="2400">
                <a:latin typeface="华康楷体W5-A" panose="1A454350000000000000" charset="-122"/>
                <a:ea typeface="华康楷体W5-A" panose="1A454350000000000000" charset="-122"/>
                <a:cs typeface="华康楷体W5-A" panose="1A454350000000000000" charset="-122"/>
              </a:rPr>
              <a:t>，</a:t>
            </a:r>
            <a:r>
              <a:rPr lang="en-US" altLang="zh-CN" sz="2400">
                <a:latin typeface="华康楷体W5-A" panose="1A454350000000000000" charset="-122"/>
                <a:ea typeface="华康楷体W5-A" panose="1A454350000000000000" charset="-122"/>
                <a:cs typeface="华康楷体W5-A" panose="1A454350000000000000" charset="-122"/>
              </a:rPr>
              <a:t>HD2……</a:t>
            </a:r>
            <a:endParaRPr lang="en-US" altLang="zh-CN" sz="2400">
              <a:latin typeface="华康楷体W5-A" panose="1A454350000000000000" charset="-122"/>
              <a:ea typeface="华康楷体W5-A" panose="1A454350000000000000" charset="-122"/>
              <a:cs typeface="华康楷体W5-A" panose="1A454350000000000000" charset="-122"/>
            </a:endParaRPr>
          </a:p>
          <a:p>
            <a:pPr marL="342900" indent="-342900">
              <a:buFont typeface="Arial" panose="020B0604020202020204" pitchFamily="34" charset="0"/>
              <a:buChar char="•"/>
            </a:pPr>
            <a:endParaRPr lang="en-US" altLang="zh-CN" sz="2400">
              <a:latin typeface="华康楷体W5-A" panose="1A454350000000000000" charset="-122"/>
              <a:ea typeface="华康楷体W5-A" panose="1A454350000000000000" charset="-122"/>
              <a:cs typeface="华康楷体W5-A" panose="1A454350000000000000" charset="-122"/>
            </a:endParaRPr>
          </a:p>
          <a:p>
            <a:pPr marL="342900" indent="-342900">
              <a:buFont typeface="Arial" panose="020B0604020202020204" pitchFamily="34" charset="0"/>
              <a:buChar char="•"/>
            </a:pPr>
            <a:r>
              <a:rPr lang="zh-CN" altLang="en-US" sz="2400">
                <a:latin typeface="华康楷体W5-A" panose="1A454350000000000000" charset="-122"/>
                <a:ea typeface="华康楷体W5-A" panose="1A454350000000000000" charset="-122"/>
                <a:cs typeface="华康楷体W5-A" panose="1A454350000000000000" charset="-122"/>
              </a:rPr>
              <a:t>其他身份的状态符号化以此类推。</a:t>
            </a:r>
            <a:endParaRPr lang="en-US" altLang="zh-CN" sz="2400">
              <a:latin typeface="华康楷体W5-A" panose="1A454350000000000000" charset="-122"/>
              <a:ea typeface="华康楷体W5-A" panose="1A454350000000000000" charset="-122"/>
              <a:cs typeface="华康楷体W5-A" panose="1A454350000000000000" charset="-122"/>
            </a:endParaRPr>
          </a:p>
          <a:p>
            <a:endParaRPr lang="en-US" altLang="zh-CN" sz="2400">
              <a:latin typeface="华康楷体W5-A" panose="1A454350000000000000" charset="-122"/>
              <a:ea typeface="华康楷体W5-A" panose="1A454350000000000000" charset="-122"/>
              <a:cs typeface="华康楷体W5-A" panose="1A454350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2" name="文本框 1"/>
          <p:cNvSpPr txBox="1"/>
          <p:nvPr/>
        </p:nvSpPr>
        <p:spPr>
          <a:xfrm>
            <a:off x="447040" y="128270"/>
            <a:ext cx="11297920" cy="6296025"/>
          </a:xfrm>
          <a:prstGeom prst="rect">
            <a:avLst/>
          </a:prstGeom>
          <a:noFill/>
        </p:spPr>
        <p:txBody>
          <a:bodyPr wrap="square" rtlCol="0">
            <a:noAutofit/>
          </a:bodyPr>
          <a:p>
            <a:r>
              <a:rPr lang="zh-CN" altLang="en-US" sz="2400">
                <a:latin typeface="华康楷体W5-A" panose="1A454350000000000000" charset="-122"/>
                <a:ea typeface="华康楷体W5-A" panose="1A454350000000000000" charset="-122"/>
                <a:cs typeface="华康楷体W5-A" panose="1A454350000000000000" charset="-122"/>
                <a:sym typeface="+mn-ea"/>
              </a:rPr>
              <a:t>游客部分：</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400">
                <a:latin typeface="华康楷体W5-A" panose="1A454350000000000000" charset="-122"/>
                <a:ea typeface="华康楷体W5-A" panose="1A454350000000000000" charset="-122"/>
                <a:cs typeface="华康楷体W5-A" panose="1A454350000000000000" charset="-122"/>
                <a:sym typeface="+mn-ea"/>
              </a:rPr>
              <a:t>1</a:t>
            </a:r>
            <a:r>
              <a:rPr lang="zh-CN" altLang="en-US" sz="2400">
                <a:latin typeface="华康楷体W5-A" panose="1A454350000000000000" charset="-122"/>
                <a:ea typeface="华康楷体W5-A" panose="1A454350000000000000" charset="-122"/>
                <a:cs typeface="华康楷体W5-A" panose="1A454350000000000000" charset="-122"/>
                <a:sym typeface="+mn-ea"/>
              </a:rPr>
              <a:t>、</a:t>
            </a:r>
            <a:r>
              <a:rPr lang="zh-CN" altLang="en-US" sz="2000">
                <a:latin typeface="华康楷体W5-A" panose="1A454350000000000000" charset="-122"/>
                <a:ea typeface="华康楷体W5-A" panose="1A454350000000000000" charset="-122"/>
                <a:cs typeface="华康楷体W5-A" panose="1A454350000000000000" charset="-122"/>
                <a:sym typeface="+mn-ea"/>
              </a:rPr>
              <a:t>游客可以选择查看规则或不查看规则</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r>
              <a:rPr lang="zh-CN" altLang="en-US" sz="2400">
                <a:latin typeface="华康楷体W5-A" panose="1A454350000000000000" charset="-122"/>
                <a:ea typeface="华康楷体W5-A" panose="1A454350000000000000" charset="-122"/>
                <a:cs typeface="华康楷体W5-A" panose="1A454350000000000000" charset="-122"/>
                <a:sym typeface="+mn-ea"/>
              </a:rPr>
              <a:t> </a:t>
            </a:r>
            <a:r>
              <a:rPr lang="en-US" altLang="zh-CN" sz="2400">
                <a:latin typeface="华康楷体W5-A" panose="1A454350000000000000" charset="-122"/>
                <a:ea typeface="华康楷体W5-A" panose="1A454350000000000000" charset="-122"/>
                <a:cs typeface="华康楷体W5-A" panose="1A454350000000000000" charset="-122"/>
                <a:sym typeface="+mn-ea"/>
              </a:rPr>
              <a:t> </a:t>
            </a:r>
            <a:r>
              <a:rPr lang="zh-CN" altLang="en-US" sz="2400">
                <a:latin typeface="华康楷体W5-A" panose="1A454350000000000000" charset="-122"/>
                <a:ea typeface="华康楷体W5-A" panose="1A454350000000000000" charset="-122"/>
                <a:cs typeface="华康楷体W5-A" panose="1A454350000000000000" charset="-122"/>
                <a:sym typeface="+mn-ea"/>
              </a:rPr>
              <a:t>符号</a:t>
            </a:r>
            <a:r>
              <a:rPr lang="zh-CN" altLang="en-US" sz="2400">
                <a:latin typeface="华康楷体W5-A" panose="1A454350000000000000" charset="-122"/>
                <a:ea typeface="华康楷体W5-A" panose="1A454350000000000000" charset="-122"/>
                <a:cs typeface="华康楷体W5-A" panose="1A454350000000000000" charset="-122"/>
                <a:sym typeface="+mn-ea"/>
              </a:rPr>
              <a:t>化为：</a:t>
            </a:r>
            <a:r>
              <a:rPr lang="en-US" altLang="zh-CN" sz="2400">
                <a:latin typeface="华康楷体W5-A" panose="1A454350000000000000" charset="-122"/>
                <a:ea typeface="华康楷体W5-A" panose="1A454350000000000000" charset="-122"/>
                <a:cs typeface="华康楷体W5-A" panose="1A454350000000000000" charset="-122"/>
                <a:sym typeface="+mn-ea"/>
              </a:rPr>
              <a:t> </a:t>
            </a:r>
            <a:r>
              <a:rPr lang="zh-CN" altLang="en-US" sz="2400">
                <a:latin typeface="华康楷体W5-A" panose="1A454350000000000000" charset="-122"/>
                <a:ea typeface="华康楷体W5-A" panose="1A454350000000000000" charset="-122"/>
                <a:cs typeface="华康楷体W5-A" panose="1A454350000000000000" charset="-122"/>
                <a:sym typeface="+mn-ea"/>
              </a:rPr>
              <a:t>游客（</a:t>
            </a:r>
            <a:r>
              <a:rPr lang="en-US" altLang="zh-CN" sz="2400">
                <a:latin typeface="华康楷体W5-A" panose="1A454350000000000000" charset="-122"/>
                <a:ea typeface="华康楷体W5-A" panose="1A454350000000000000" charset="-122"/>
                <a:cs typeface="华康楷体W5-A" panose="1A454350000000000000" charset="-122"/>
                <a:sym typeface="+mn-ea"/>
              </a:rPr>
              <a:t>H0</a:t>
            </a:r>
            <a:r>
              <a:rPr lang="zh-CN" altLang="en-US" sz="2400">
                <a:latin typeface="华康楷体W5-A" panose="1A454350000000000000" charset="-122"/>
                <a:ea typeface="华康楷体W5-A" panose="1A454350000000000000" charset="-122"/>
                <a:cs typeface="华康楷体W5-A" panose="1A454350000000000000" charset="-122"/>
                <a:sym typeface="+mn-ea"/>
              </a:rPr>
              <a:t>）</a:t>
            </a:r>
            <a:r>
              <a:rPr lang="en-US" altLang="zh-CN" sz="2400">
                <a:latin typeface="华康楷体W5-A" panose="1A454350000000000000" charset="-122"/>
                <a:ea typeface="华康楷体W5-A" panose="1A454350000000000000" charset="-122"/>
                <a:cs typeface="华康楷体W5-A" panose="1A454350000000000000" charset="-122"/>
                <a:sym typeface="+mn-ea"/>
              </a:rPr>
              <a:t>   </a:t>
            </a:r>
            <a:r>
              <a:rPr lang="zh-CN" altLang="en-US" sz="2400">
                <a:latin typeface="华康楷体W5-A" panose="1A454350000000000000" charset="-122"/>
                <a:ea typeface="华康楷体W5-A" panose="1A454350000000000000" charset="-122"/>
                <a:cs typeface="华康楷体W5-A" panose="1A454350000000000000" charset="-122"/>
                <a:sym typeface="+mn-ea"/>
              </a:rPr>
              <a:t>查看规则（</a:t>
            </a:r>
            <a:r>
              <a:rPr lang="en-US" altLang="zh-CN" sz="2400">
                <a:latin typeface="华康楷体W5-A" panose="1A454350000000000000" charset="-122"/>
                <a:ea typeface="华康楷体W5-A" panose="1A454350000000000000" charset="-122"/>
                <a:cs typeface="华康楷体W5-A" panose="1A454350000000000000" charset="-122"/>
                <a:sym typeface="+mn-ea"/>
              </a:rPr>
              <a:t>H1</a:t>
            </a:r>
            <a:r>
              <a:rPr lang="zh-CN" altLang="en-US" sz="2400">
                <a:latin typeface="华康楷体W5-A" panose="1A454350000000000000" charset="-122"/>
                <a:ea typeface="华康楷体W5-A" panose="1A454350000000000000" charset="-122"/>
                <a:cs typeface="华康楷体W5-A" panose="1A454350000000000000" charset="-122"/>
                <a:sym typeface="+mn-ea"/>
              </a:rPr>
              <a:t>）</a:t>
            </a:r>
            <a:r>
              <a:rPr lang="en-US" altLang="zh-CN" sz="2400">
                <a:latin typeface="华康楷体W5-A" panose="1A454350000000000000" charset="-122"/>
                <a:ea typeface="华康楷体W5-A" panose="1A454350000000000000" charset="-122"/>
                <a:cs typeface="华康楷体W5-A" panose="1A454350000000000000" charset="-122"/>
                <a:sym typeface="+mn-ea"/>
              </a:rPr>
              <a:t>   </a:t>
            </a:r>
            <a:r>
              <a:rPr lang="zh-CN" altLang="en-US" sz="2400">
                <a:latin typeface="华康楷体W5-A" panose="1A454350000000000000" charset="-122"/>
                <a:ea typeface="华康楷体W5-A" panose="1A454350000000000000" charset="-122"/>
                <a:cs typeface="华康楷体W5-A" panose="1A454350000000000000" charset="-122"/>
                <a:sym typeface="+mn-ea"/>
              </a:rPr>
              <a:t>不查看规则（</a:t>
            </a:r>
            <a:r>
              <a:rPr lang="en-US" altLang="zh-CN" sz="2400">
                <a:latin typeface="华康楷体W5-A" panose="1A454350000000000000" charset="-122"/>
                <a:ea typeface="华康楷体W5-A" panose="1A454350000000000000" charset="-122"/>
                <a:cs typeface="华康楷体W5-A" panose="1A454350000000000000" charset="-122"/>
                <a:sym typeface="+mn-ea"/>
              </a:rPr>
              <a:t>H2</a:t>
            </a:r>
            <a:r>
              <a:rPr lang="zh-CN" altLang="en-US" sz="2400">
                <a:latin typeface="华康楷体W5-A" panose="1A454350000000000000" charset="-122"/>
                <a:ea typeface="华康楷体W5-A" panose="1A454350000000000000" charset="-122"/>
                <a:cs typeface="华康楷体W5-A" panose="1A454350000000000000" charset="-122"/>
                <a:sym typeface="+mn-ea"/>
              </a:rPr>
              <a:t>）</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a:p>
            <a:r>
              <a:rPr lang="zh-CN" altLang="en-US" sz="2400">
                <a:latin typeface="华康楷体W5-A" panose="1A454350000000000000" charset="-122"/>
                <a:ea typeface="华康楷体W5-A" panose="1A454350000000000000" charset="-122"/>
                <a:cs typeface="华康楷体W5-A" panose="1A454350000000000000" charset="-122"/>
                <a:sym typeface="+mn-ea"/>
              </a:rPr>
              <a:t> </a:t>
            </a:r>
            <a:r>
              <a:rPr lang="en-US" altLang="zh-CN" sz="2400">
                <a:latin typeface="华康楷体W5-A" panose="1A454350000000000000" charset="-122"/>
                <a:ea typeface="华康楷体W5-A" panose="1A454350000000000000" charset="-122"/>
                <a:cs typeface="华康楷体W5-A" panose="1A454350000000000000" charset="-122"/>
                <a:sym typeface="+mn-ea"/>
              </a:rPr>
              <a:t>             H0 -&gt; H1 </a:t>
            </a:r>
            <a:r>
              <a:rPr lang="en-US" altLang="zh-CN" sz="2400">
                <a:latin typeface="华康楷体W5-A" panose="1A454350000000000000" charset="-122"/>
                <a:ea typeface="华康楷体W5-A" panose="1A454350000000000000" charset="-122"/>
                <a:cs typeface="华康楷体W5-A" panose="1A454350000000000000" charset="-122"/>
                <a:sym typeface="+mn-ea"/>
              </a:rPr>
              <a:t>∨</a:t>
            </a:r>
            <a:r>
              <a:rPr lang="en-US" altLang="zh-CN" sz="2400">
                <a:latin typeface="华康楷体W5-A" panose="1A454350000000000000" charset="-122"/>
                <a:ea typeface="华康楷体W5-A" panose="1A454350000000000000" charset="-122"/>
                <a:cs typeface="华康楷体W5-A" panose="1A454350000000000000" charset="-122"/>
                <a:sym typeface="+mn-ea"/>
              </a:rPr>
              <a:t> H2</a:t>
            </a:r>
            <a:endParaRPr lang="zh-CN" altLang="en-US" sz="24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2</a:t>
            </a:r>
            <a:r>
              <a:rPr lang="zh-CN" altLang="en-US" sz="2000">
                <a:latin typeface="华康楷体W5-A" panose="1A454350000000000000" charset="-122"/>
                <a:ea typeface="华康楷体W5-A" panose="1A454350000000000000" charset="-122"/>
                <a:cs typeface="华康楷体W5-A" panose="1A454350000000000000" charset="-122"/>
                <a:sym typeface="+mn-ea"/>
              </a:rPr>
              <a:t>、未查看规则（</a:t>
            </a:r>
            <a:r>
              <a:rPr lang="en-US" altLang="zh-CN" sz="2000">
                <a:latin typeface="华康楷体W5-A" panose="1A454350000000000000" charset="-122"/>
                <a:ea typeface="华康楷体W5-A" panose="1A454350000000000000" charset="-122"/>
                <a:cs typeface="华康楷体W5-A" panose="1A454350000000000000" charset="-122"/>
                <a:sym typeface="+mn-ea"/>
              </a:rPr>
              <a:t>H2</a:t>
            </a:r>
            <a:r>
              <a:rPr lang="zh-CN" altLang="en-US" sz="2000">
                <a:latin typeface="华康楷体W5-A" panose="1A454350000000000000" charset="-122"/>
                <a:ea typeface="华康楷体W5-A" panose="1A454350000000000000" charset="-122"/>
                <a:cs typeface="华康楷体W5-A" panose="1A454350000000000000" charset="-122"/>
                <a:sym typeface="+mn-ea"/>
              </a:rPr>
              <a:t>）的游客可能接触（</a:t>
            </a:r>
            <a:r>
              <a:rPr lang="en-US" altLang="zh-CN" sz="2000">
                <a:latin typeface="华康楷体W5-A" panose="1A454350000000000000" charset="-122"/>
                <a:ea typeface="华康楷体W5-A" panose="1A454350000000000000" charset="-122"/>
                <a:cs typeface="华康楷体W5-A" panose="1A454350000000000000" charset="-122"/>
                <a:sym typeface="+mn-ea"/>
              </a:rPr>
              <a:t>H3</a:t>
            </a:r>
            <a:r>
              <a:rPr lang="zh-CN" altLang="en-US" sz="2000">
                <a:latin typeface="华康楷体W5-A" panose="1A454350000000000000" charset="-122"/>
                <a:ea typeface="华康楷体W5-A" panose="1A454350000000000000" charset="-122"/>
                <a:cs typeface="华康楷体W5-A" panose="1A454350000000000000" charset="-122"/>
                <a:sym typeface="+mn-ea"/>
              </a:rPr>
              <a:t>）或者不接触即死陷阱（</a:t>
            </a:r>
            <a:r>
              <a:rPr lang="en-US" altLang="zh-CN" sz="2000">
                <a:latin typeface="华康楷体W5-A" panose="1A454350000000000000" charset="-122"/>
                <a:ea typeface="华康楷体W5-A" panose="1A454350000000000000" charset="-122"/>
                <a:cs typeface="华康楷体W5-A" panose="1A454350000000000000" charset="-122"/>
                <a:sym typeface="+mn-ea"/>
              </a:rPr>
              <a:t>H4</a:t>
            </a:r>
            <a:r>
              <a:rPr lang="zh-CN" altLang="en-US"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   H2-&gt; H3 </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 H4</a:t>
            </a:r>
            <a:endParaRPr lang="zh-CN" altLang="en-US"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3</a:t>
            </a:r>
            <a:r>
              <a:rPr lang="zh-CN" altLang="en-US" sz="2000">
                <a:latin typeface="华康楷体W5-A" panose="1A454350000000000000" charset="-122"/>
                <a:ea typeface="华康楷体W5-A" panose="1A454350000000000000" charset="-122"/>
                <a:cs typeface="华康楷体W5-A" panose="1A454350000000000000" charset="-122"/>
                <a:sym typeface="+mn-ea"/>
              </a:rPr>
              <a:t>、接触即死陷阱</a:t>
            </a:r>
            <a:r>
              <a:rPr lang="en-US" altLang="zh-CN" sz="2000">
                <a:latin typeface="华康楷体W5-A" panose="1A454350000000000000" charset="-122"/>
                <a:ea typeface="华康楷体W5-A" panose="1A454350000000000000" charset="-122"/>
                <a:cs typeface="华康楷体W5-A" panose="1A454350000000000000" charset="-122"/>
                <a:sym typeface="+mn-ea"/>
              </a:rPr>
              <a:t>(H3)</a:t>
            </a:r>
            <a:r>
              <a:rPr lang="zh-CN" altLang="en-US" sz="2000">
                <a:latin typeface="华康楷体W5-A" panose="1A454350000000000000" charset="-122"/>
                <a:ea typeface="华康楷体W5-A" panose="1A454350000000000000" charset="-122"/>
                <a:cs typeface="华康楷体W5-A" panose="1A454350000000000000" charset="-122"/>
                <a:sym typeface="+mn-ea"/>
              </a:rPr>
              <a:t>的游客会</a:t>
            </a:r>
            <a:r>
              <a:rPr lang="zh-CN" altLang="en-US" sz="2000">
                <a:highlight>
                  <a:srgbClr val="FF0000"/>
                </a:highlight>
                <a:latin typeface="华康楷体W5-A" panose="1A454350000000000000" charset="-122"/>
                <a:ea typeface="华康楷体W5-A" panose="1A454350000000000000" charset="-122"/>
                <a:cs typeface="华康楷体W5-A" panose="1A454350000000000000" charset="-122"/>
                <a:sym typeface="+mn-ea"/>
              </a:rPr>
              <a:t>死亡</a:t>
            </a:r>
            <a:r>
              <a:rPr lang="en-US" altLang="zh-CN" sz="2000">
                <a:latin typeface="华康楷体W5-A" panose="1A454350000000000000" charset="-122"/>
                <a:ea typeface="华康楷体W5-A" panose="1A454350000000000000" charset="-122"/>
                <a:cs typeface="华康楷体W5-A" panose="1A454350000000000000" charset="-122"/>
                <a:sym typeface="+mn-ea"/>
              </a:rPr>
              <a:t>(HD1)   </a:t>
            </a:r>
            <a:r>
              <a:rPr lang="en-US" altLang="zh-CN" sz="2000">
                <a:latin typeface="华康楷体W5-A" panose="1A454350000000000000" charset="-122"/>
                <a:ea typeface="华康楷体W5-A" panose="1A454350000000000000" charset="-122"/>
                <a:cs typeface="华康楷体W5-A" panose="1A454350000000000000" charset="-122"/>
                <a:sym typeface="+mn-ea"/>
              </a:rPr>
              <a:t>   </a:t>
            </a:r>
            <a:r>
              <a:rPr lang="en-US" altLang="zh-CN" sz="2000">
                <a:latin typeface="华康楷体W5-A" panose="1A454350000000000000" charset="-122"/>
                <a:ea typeface="华康楷体W5-A" panose="1A454350000000000000" charset="-122"/>
                <a:cs typeface="华康楷体W5-A" panose="1A454350000000000000" charset="-122"/>
                <a:sym typeface="+mn-ea"/>
              </a:rPr>
              <a:t> H3-&gt; HD1   </a:t>
            </a:r>
            <a:endParaRPr lang="zh-CN" altLang="en-US"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4</a:t>
            </a:r>
            <a:r>
              <a:rPr lang="zh-CN" altLang="en-US" sz="2000">
                <a:latin typeface="华康楷体W5-A" panose="1A454350000000000000" charset="-122"/>
                <a:ea typeface="华康楷体W5-A" panose="1A454350000000000000" charset="-122"/>
                <a:cs typeface="华康楷体W5-A" panose="1A454350000000000000" charset="-122"/>
                <a:sym typeface="+mn-ea"/>
              </a:rPr>
              <a:t>、未接触即死陷阱</a:t>
            </a:r>
            <a:r>
              <a:rPr lang="en-US" altLang="zh-CN" sz="2000">
                <a:latin typeface="华康楷体W5-A" panose="1A454350000000000000" charset="-122"/>
                <a:ea typeface="华康楷体W5-A" panose="1A454350000000000000" charset="-122"/>
                <a:cs typeface="华康楷体W5-A" panose="1A454350000000000000" charset="-122"/>
                <a:sym typeface="+mn-ea"/>
              </a:rPr>
              <a:t>(H4)</a:t>
            </a:r>
            <a:r>
              <a:rPr lang="zh-CN" altLang="en-US" sz="2000">
                <a:latin typeface="华康楷体W5-A" panose="1A454350000000000000" charset="-122"/>
                <a:ea typeface="华康楷体W5-A" panose="1A454350000000000000" charset="-122"/>
                <a:cs typeface="华康楷体W5-A" panose="1A454350000000000000" charset="-122"/>
                <a:sym typeface="+mn-ea"/>
              </a:rPr>
              <a:t>的游客可能接触</a:t>
            </a:r>
            <a:r>
              <a:rPr lang="en-US" altLang="zh-CN" sz="2000">
                <a:latin typeface="华康楷体W5-A" panose="1A454350000000000000" charset="-122"/>
                <a:ea typeface="华康楷体W5-A" panose="1A454350000000000000" charset="-122"/>
                <a:cs typeface="华康楷体W5-A" panose="1A454350000000000000" charset="-122"/>
                <a:sym typeface="+mn-ea"/>
              </a:rPr>
              <a:t>(H5)</a:t>
            </a:r>
            <a:r>
              <a:rPr lang="zh-CN" altLang="en-US" sz="2000">
                <a:latin typeface="华康楷体W5-A" panose="1A454350000000000000" charset="-122"/>
                <a:ea typeface="华康楷体W5-A" panose="1A454350000000000000" charset="-122"/>
                <a:cs typeface="华康楷体W5-A" panose="1A454350000000000000" charset="-122"/>
                <a:sym typeface="+mn-ea"/>
              </a:rPr>
              <a:t>或不接触加深认知污染事物</a:t>
            </a:r>
            <a:r>
              <a:rPr lang="en-US" altLang="zh-CN" sz="2000">
                <a:latin typeface="华康楷体W5-A" panose="1A454350000000000000" charset="-122"/>
                <a:ea typeface="华康楷体W5-A" panose="1A454350000000000000" charset="-122"/>
                <a:cs typeface="华康楷体W5-A" panose="1A454350000000000000" charset="-122"/>
                <a:sym typeface="+mn-ea"/>
              </a:rPr>
              <a:t>(H6)</a:t>
            </a:r>
            <a:r>
              <a:rPr lang="zh-CN" altLang="en-US" sz="2000">
                <a:latin typeface="华康楷体W5-A" panose="1A454350000000000000" charset="-122"/>
                <a:ea typeface="华康楷体W5-A" panose="1A454350000000000000" charset="-122"/>
                <a:cs typeface="华康楷体W5-A" panose="1A454350000000000000" charset="-122"/>
                <a:sym typeface="+mn-ea"/>
              </a:rPr>
              <a:t>（致幻剂等）</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zh-CN" altLang="en-US" sz="2000">
                <a:latin typeface="华康楷体W5-A" panose="1A454350000000000000" charset="-122"/>
                <a:ea typeface="华康楷体W5-A" panose="1A454350000000000000" charset="-122"/>
                <a:cs typeface="华康楷体W5-A" panose="1A454350000000000000" charset="-122"/>
                <a:sym typeface="+mn-ea"/>
              </a:rPr>
              <a:t> </a:t>
            </a:r>
            <a:r>
              <a:rPr lang="en-US" altLang="zh-CN" sz="2000">
                <a:latin typeface="华康楷体W5-A" panose="1A454350000000000000" charset="-122"/>
                <a:ea typeface="华康楷体W5-A" panose="1A454350000000000000" charset="-122"/>
                <a:cs typeface="华康楷体W5-A" panose="1A454350000000000000" charset="-122"/>
                <a:sym typeface="+mn-ea"/>
              </a:rPr>
              <a:t>    H4  -&gt;  H5 </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 H6</a:t>
            </a:r>
            <a:endParaRPr lang="zh-CN" altLang="en-US"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5</a:t>
            </a:r>
            <a:r>
              <a:rPr lang="zh-CN" altLang="en-US"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未接触加深认知污染事物（致幻剂等)(H6)的游客会</a:t>
            </a:r>
            <a:r>
              <a:rPr lang="en-US" altLang="zh-CN" sz="2000">
                <a:highlight>
                  <a:srgbClr val="00FF00"/>
                </a:highlight>
                <a:latin typeface="华康楷体W5-A" panose="1A454350000000000000" charset="-122"/>
                <a:ea typeface="华康楷体W5-A" panose="1A454350000000000000" charset="-122"/>
                <a:cs typeface="华康楷体W5-A" panose="1A454350000000000000" charset="-122"/>
                <a:sym typeface="+mn-ea"/>
              </a:rPr>
              <a:t>正常离开</a:t>
            </a:r>
            <a:r>
              <a:rPr lang="en-US" altLang="zh-CN" sz="2000">
                <a:latin typeface="华康楷体W5-A" panose="1A454350000000000000" charset="-122"/>
                <a:ea typeface="华康楷体W5-A" panose="1A454350000000000000" charset="-122"/>
                <a:cs typeface="华康楷体W5-A" panose="1A454350000000000000" charset="-122"/>
                <a:sym typeface="+mn-ea"/>
              </a:rPr>
              <a:t>(HS1)  H6 -&gt; HS1</a:t>
            </a:r>
            <a:r>
              <a:rPr lang="en-US" altLang="zh-CN" sz="2000">
                <a:latin typeface="华康楷体W5-A" panose="1A454350000000000000" charset="-122"/>
                <a:ea typeface="华康楷体W5-A" panose="1A454350000000000000" charset="-122"/>
                <a:cs typeface="华康楷体W5-A" panose="1A454350000000000000" charset="-122"/>
                <a:sym typeface="+mn-ea"/>
              </a:rPr>
              <a:t> </a:t>
            </a:r>
            <a:endParaRPr lang="zh-CN" altLang="en-US" sz="2000">
              <a:solidFill>
                <a:schemeClr val="bg1"/>
              </a:solidFill>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6</a:t>
            </a:r>
            <a:r>
              <a:rPr lang="zh-CN" altLang="en-US" sz="2000">
                <a:latin typeface="华康楷体W5-A" panose="1A454350000000000000" charset="-122"/>
                <a:ea typeface="华康楷体W5-A" panose="1A454350000000000000" charset="-122"/>
                <a:cs typeface="华康楷体W5-A" panose="1A454350000000000000" charset="-122"/>
                <a:sym typeface="+mn-ea"/>
              </a:rPr>
              <a:t>、</a:t>
            </a:r>
            <a:r>
              <a:rPr lang="zh-CN" altLang="en-US" sz="2000">
                <a:latin typeface="华康楷体W5-A" panose="1A454350000000000000" charset="-122"/>
                <a:ea typeface="华康楷体W5-A" panose="1A454350000000000000" charset="-122"/>
                <a:cs typeface="华康楷体W5-A" panose="1A454350000000000000" charset="-122"/>
                <a:sym typeface="+mn-ea"/>
              </a:rPr>
              <a:t>接触了加深认知污染事物</a:t>
            </a:r>
            <a:r>
              <a:rPr lang="en-US" altLang="zh-CN" sz="2000">
                <a:latin typeface="华康楷体W5-A" panose="1A454350000000000000" charset="-122"/>
                <a:ea typeface="华康楷体W5-A" panose="1A454350000000000000" charset="-122"/>
                <a:cs typeface="华康楷体W5-A" panose="1A454350000000000000" charset="-122"/>
                <a:sym typeface="+mn-ea"/>
              </a:rPr>
              <a:t>(H3)</a:t>
            </a:r>
            <a:r>
              <a:rPr lang="zh-CN" altLang="en-US" sz="2000">
                <a:latin typeface="华康楷体W5-A" panose="1A454350000000000000" charset="-122"/>
                <a:ea typeface="华康楷体W5-A" panose="1A454350000000000000" charset="-122"/>
                <a:cs typeface="华康楷体W5-A" panose="1A454350000000000000" charset="-122"/>
                <a:sym typeface="+mn-ea"/>
              </a:rPr>
              <a:t>的游客会看到海洋馆</a:t>
            </a:r>
            <a:r>
              <a:rPr lang="en-US" altLang="zh-CN" sz="2000">
                <a:latin typeface="华康楷体W5-A" panose="1A454350000000000000" charset="-122"/>
                <a:ea typeface="华康楷体W5-A" panose="1A454350000000000000" charset="-122"/>
                <a:cs typeface="华康楷体W5-A" panose="1A454350000000000000" charset="-122"/>
                <a:sym typeface="+mn-ea"/>
              </a:rPr>
              <a:t>(H7)   H3-&gt;H7</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7</a:t>
            </a:r>
            <a:r>
              <a:rPr lang="zh-CN" altLang="en-US" sz="2000">
                <a:latin typeface="华康楷体W5-A" panose="1A454350000000000000" charset="-122"/>
                <a:ea typeface="华康楷体W5-A" panose="1A454350000000000000" charset="-122"/>
                <a:cs typeface="华康楷体W5-A" panose="1A454350000000000000" charset="-122"/>
                <a:sym typeface="+mn-ea"/>
              </a:rPr>
              <a:t>、查看规则</a:t>
            </a:r>
            <a:r>
              <a:rPr lang="en-US" altLang="zh-CN" sz="2000">
                <a:latin typeface="华康楷体W5-A" panose="1A454350000000000000" charset="-122"/>
                <a:ea typeface="华康楷体W5-A" panose="1A454350000000000000" charset="-122"/>
                <a:cs typeface="华康楷体W5-A" panose="1A454350000000000000" charset="-122"/>
                <a:sym typeface="+mn-ea"/>
              </a:rPr>
              <a:t>(H1)</a:t>
            </a:r>
            <a:r>
              <a:rPr lang="zh-CN" altLang="en-US" sz="2000">
                <a:latin typeface="华康楷体W5-A" panose="1A454350000000000000" charset="-122"/>
                <a:ea typeface="华康楷体W5-A" panose="1A454350000000000000" charset="-122"/>
                <a:cs typeface="华康楷体W5-A" panose="1A454350000000000000" charset="-122"/>
                <a:sym typeface="+mn-ea"/>
              </a:rPr>
              <a:t>的游客可以选择遵守</a:t>
            </a:r>
            <a:r>
              <a:rPr lang="en-US" altLang="zh-CN" sz="2000">
                <a:latin typeface="华康楷体W5-A" panose="1A454350000000000000" charset="-122"/>
                <a:ea typeface="华康楷体W5-A" panose="1A454350000000000000" charset="-122"/>
                <a:cs typeface="华康楷体W5-A" panose="1A454350000000000000" charset="-122"/>
                <a:sym typeface="+mn-ea"/>
              </a:rPr>
              <a:t>(H8)</a:t>
            </a:r>
            <a:r>
              <a:rPr lang="zh-CN" altLang="en-US" sz="2000">
                <a:latin typeface="华康楷体W5-A" panose="1A454350000000000000" charset="-122"/>
                <a:ea typeface="华康楷体W5-A" panose="1A454350000000000000" charset="-122"/>
                <a:cs typeface="华康楷体W5-A" panose="1A454350000000000000" charset="-122"/>
                <a:sym typeface="+mn-ea"/>
              </a:rPr>
              <a:t>或不遵守规则</a:t>
            </a:r>
            <a:r>
              <a:rPr lang="en-US" altLang="zh-CN" sz="2000">
                <a:latin typeface="华康楷体W5-A" panose="1A454350000000000000" charset="-122"/>
                <a:ea typeface="华康楷体W5-A" panose="1A454350000000000000" charset="-122"/>
                <a:cs typeface="华康楷体W5-A" panose="1A454350000000000000" charset="-122"/>
                <a:sym typeface="+mn-ea"/>
              </a:rPr>
              <a:t>(H9)   H1-&gt;H8 </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 H9 </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8</a:t>
            </a:r>
            <a:r>
              <a:rPr lang="zh-CN" altLang="en-US" sz="2000">
                <a:latin typeface="华康楷体W5-A" panose="1A454350000000000000" charset="-122"/>
                <a:ea typeface="华康楷体W5-A" panose="1A454350000000000000" charset="-122"/>
                <a:cs typeface="华康楷体W5-A" panose="1A454350000000000000" charset="-122"/>
                <a:sym typeface="+mn-ea"/>
              </a:rPr>
              <a:t>、未遵守规则</a:t>
            </a:r>
            <a:r>
              <a:rPr lang="en-US" altLang="zh-CN" sz="2000">
                <a:latin typeface="华康楷体W5-A" panose="1A454350000000000000" charset="-122"/>
                <a:ea typeface="华康楷体W5-A" panose="1A454350000000000000" charset="-122"/>
                <a:cs typeface="华康楷体W5-A" panose="1A454350000000000000" charset="-122"/>
                <a:sym typeface="+mn-ea"/>
              </a:rPr>
              <a:t>(H9)</a:t>
            </a:r>
            <a:r>
              <a:rPr lang="zh-CN" altLang="en-US" sz="2000">
                <a:latin typeface="华康楷体W5-A" panose="1A454350000000000000" charset="-122"/>
                <a:ea typeface="华康楷体W5-A" panose="1A454350000000000000" charset="-122"/>
                <a:cs typeface="华康楷体W5-A" panose="1A454350000000000000" charset="-122"/>
                <a:sym typeface="+mn-ea"/>
              </a:rPr>
              <a:t>的游客会看到海洋馆</a:t>
            </a:r>
            <a:r>
              <a:rPr lang="en-US" altLang="zh-CN" sz="2000">
                <a:latin typeface="华康楷体W5-A" panose="1A454350000000000000" charset="-122"/>
                <a:ea typeface="华康楷体W5-A" panose="1A454350000000000000" charset="-122"/>
                <a:cs typeface="华康楷体W5-A" panose="1A454350000000000000" charset="-122"/>
                <a:sym typeface="+mn-ea"/>
              </a:rPr>
              <a:t>(H7)   H9-&gt;H7</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9</a:t>
            </a:r>
            <a:r>
              <a:rPr lang="zh-CN" altLang="en-US" sz="2000">
                <a:latin typeface="华康楷体W5-A" panose="1A454350000000000000" charset="-122"/>
                <a:ea typeface="华康楷体W5-A" panose="1A454350000000000000" charset="-122"/>
                <a:cs typeface="华康楷体W5-A" panose="1A454350000000000000" charset="-122"/>
                <a:sym typeface="+mn-ea"/>
              </a:rPr>
              <a:t>、遵守规则</a:t>
            </a:r>
            <a:r>
              <a:rPr lang="en-US" altLang="zh-CN" sz="2000">
                <a:latin typeface="华康楷体W5-A" panose="1A454350000000000000" charset="-122"/>
                <a:ea typeface="华康楷体W5-A" panose="1A454350000000000000" charset="-122"/>
                <a:cs typeface="华康楷体W5-A" panose="1A454350000000000000" charset="-122"/>
                <a:sym typeface="+mn-ea"/>
              </a:rPr>
              <a:t>(H8)</a:t>
            </a:r>
            <a:r>
              <a:rPr lang="zh-CN" altLang="en-US" sz="2000">
                <a:latin typeface="华康楷体W5-A" panose="1A454350000000000000" charset="-122"/>
                <a:ea typeface="华康楷体W5-A" panose="1A454350000000000000" charset="-122"/>
                <a:cs typeface="华康楷体W5-A" panose="1A454350000000000000" charset="-122"/>
                <a:sym typeface="+mn-ea"/>
              </a:rPr>
              <a:t>的游客会</a:t>
            </a:r>
            <a:r>
              <a:rPr lang="zh-CN" altLang="en-US" sz="2000">
                <a:highlight>
                  <a:srgbClr val="00FF00"/>
                </a:highlight>
                <a:latin typeface="华康楷体W5-A" panose="1A454350000000000000" charset="-122"/>
                <a:ea typeface="华康楷体W5-A" panose="1A454350000000000000" charset="-122"/>
                <a:cs typeface="华康楷体W5-A" panose="1A454350000000000000" charset="-122"/>
                <a:sym typeface="+mn-ea"/>
              </a:rPr>
              <a:t>通过狮子园离开</a:t>
            </a:r>
            <a:r>
              <a:rPr lang="en-US" altLang="zh-CN" sz="2000">
                <a:latin typeface="华康楷体W5-A" panose="1A454350000000000000" charset="-122"/>
                <a:ea typeface="华康楷体W5-A" panose="1A454350000000000000" charset="-122"/>
                <a:cs typeface="华康楷体W5-A" panose="1A454350000000000000" charset="-122"/>
                <a:sym typeface="+mn-ea"/>
              </a:rPr>
              <a:t>(HS2)  H8-&gt;HS2</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10</a:t>
            </a:r>
            <a:r>
              <a:rPr lang="zh-CN" altLang="en-US" sz="2000">
                <a:latin typeface="华康楷体W5-A" panose="1A454350000000000000" charset="-122"/>
                <a:ea typeface="华康楷体W5-A" panose="1A454350000000000000" charset="-122"/>
                <a:cs typeface="华康楷体W5-A" panose="1A454350000000000000" charset="-122"/>
                <a:sym typeface="+mn-ea"/>
              </a:rPr>
              <a:t>、看到海洋馆</a:t>
            </a:r>
            <a:r>
              <a:rPr lang="en-US" altLang="zh-CN" sz="2000">
                <a:latin typeface="华康楷体W5-A" panose="1A454350000000000000" charset="-122"/>
                <a:ea typeface="华康楷体W5-A" panose="1A454350000000000000" charset="-122"/>
                <a:cs typeface="华康楷体W5-A" panose="1A454350000000000000" charset="-122"/>
                <a:sym typeface="+mn-ea"/>
              </a:rPr>
              <a:t>(H7)</a:t>
            </a:r>
            <a:r>
              <a:rPr lang="zh-CN" altLang="en-US" sz="2000">
                <a:latin typeface="华康楷体W5-A" panose="1A454350000000000000" charset="-122"/>
                <a:ea typeface="华康楷体W5-A" panose="1A454350000000000000" charset="-122"/>
                <a:cs typeface="华康楷体W5-A" panose="1A454350000000000000" charset="-122"/>
                <a:sym typeface="+mn-ea"/>
              </a:rPr>
              <a:t>的游客可能看到</a:t>
            </a:r>
            <a:r>
              <a:rPr lang="en-US" altLang="zh-CN" sz="2000">
                <a:latin typeface="华康楷体W5-A" panose="1A454350000000000000" charset="-122"/>
                <a:ea typeface="华康楷体W5-A" panose="1A454350000000000000" charset="-122"/>
                <a:cs typeface="华康楷体W5-A" panose="1A454350000000000000" charset="-122"/>
                <a:sym typeface="+mn-ea"/>
              </a:rPr>
              <a:t>(H10)</a:t>
            </a:r>
            <a:r>
              <a:rPr lang="zh-CN" altLang="en-US" sz="2000">
                <a:latin typeface="华康楷体W5-A" panose="1A454350000000000000" charset="-122"/>
                <a:ea typeface="华康楷体W5-A" panose="1A454350000000000000" charset="-122"/>
                <a:cs typeface="华康楷体W5-A" panose="1A454350000000000000" charset="-122"/>
                <a:sym typeface="+mn-ea"/>
              </a:rPr>
              <a:t>或者未看到海洋馆外的公告</a:t>
            </a:r>
            <a:r>
              <a:rPr lang="en-US" altLang="zh-CN" sz="2000">
                <a:latin typeface="华康楷体W5-A" panose="1A454350000000000000" charset="-122"/>
                <a:ea typeface="华康楷体W5-A" panose="1A454350000000000000" charset="-122"/>
                <a:cs typeface="华康楷体W5-A" panose="1A454350000000000000" charset="-122"/>
                <a:sym typeface="+mn-ea"/>
              </a:rPr>
              <a:t>(H11)  H7-&gt;H10 </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H11</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11</a:t>
            </a:r>
            <a:r>
              <a:rPr lang="zh-CN" altLang="en-US" sz="2000">
                <a:latin typeface="华康楷体W5-A" panose="1A454350000000000000" charset="-122"/>
                <a:ea typeface="华康楷体W5-A" panose="1A454350000000000000" charset="-122"/>
                <a:cs typeface="华康楷体W5-A" panose="1A454350000000000000" charset="-122"/>
                <a:sym typeface="+mn-ea"/>
              </a:rPr>
              <a:t>、看到海洋馆外公告</a:t>
            </a:r>
            <a:r>
              <a:rPr lang="en-US" altLang="zh-CN" sz="2000">
                <a:latin typeface="华康楷体W5-A" panose="1A454350000000000000" charset="-122"/>
                <a:ea typeface="华康楷体W5-A" panose="1A454350000000000000" charset="-122"/>
                <a:cs typeface="华康楷体W5-A" panose="1A454350000000000000" charset="-122"/>
                <a:sym typeface="+mn-ea"/>
              </a:rPr>
              <a:t>(H10)</a:t>
            </a:r>
            <a:r>
              <a:rPr lang="zh-CN" altLang="en-US" sz="2000">
                <a:latin typeface="华康楷体W5-A" panose="1A454350000000000000" charset="-122"/>
                <a:ea typeface="华康楷体W5-A" panose="1A454350000000000000" charset="-122"/>
                <a:cs typeface="华康楷体W5-A" panose="1A454350000000000000" charset="-122"/>
                <a:sym typeface="+mn-ea"/>
              </a:rPr>
              <a:t>的游客可以选择遵守</a:t>
            </a:r>
            <a:r>
              <a:rPr lang="en-US" altLang="zh-CN" sz="2000">
                <a:latin typeface="华康楷体W5-A" panose="1A454350000000000000" charset="-122"/>
                <a:ea typeface="华康楷体W5-A" panose="1A454350000000000000" charset="-122"/>
                <a:cs typeface="华康楷体W5-A" panose="1A454350000000000000" charset="-122"/>
                <a:sym typeface="+mn-ea"/>
              </a:rPr>
              <a:t>(H12)</a:t>
            </a:r>
            <a:r>
              <a:rPr lang="zh-CN" altLang="en-US" sz="2000">
                <a:latin typeface="华康楷体W5-A" panose="1A454350000000000000" charset="-122"/>
                <a:ea typeface="华康楷体W5-A" panose="1A454350000000000000" charset="-122"/>
                <a:cs typeface="华康楷体W5-A" panose="1A454350000000000000" charset="-122"/>
                <a:sym typeface="+mn-ea"/>
              </a:rPr>
              <a:t>或不遵守公告</a:t>
            </a:r>
            <a:r>
              <a:rPr lang="en-US" altLang="zh-CN" sz="2000">
                <a:latin typeface="华康楷体W5-A" panose="1A454350000000000000" charset="-122"/>
                <a:ea typeface="华康楷体W5-A" panose="1A454350000000000000" charset="-122"/>
                <a:cs typeface="华康楷体W5-A" panose="1A454350000000000000" charset="-122"/>
                <a:sym typeface="+mn-ea"/>
              </a:rPr>
              <a:t>(H13)    H10-&gt; H12</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H13</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12</a:t>
            </a:r>
            <a:r>
              <a:rPr lang="zh-CN" altLang="en-US" sz="2000">
                <a:latin typeface="华康楷体W5-A" panose="1A454350000000000000" charset="-122"/>
                <a:ea typeface="华康楷体W5-A" panose="1A454350000000000000" charset="-122"/>
                <a:cs typeface="华康楷体W5-A" panose="1A454350000000000000" charset="-122"/>
                <a:sym typeface="+mn-ea"/>
              </a:rPr>
              <a:t>、未遵守海洋馆外公告</a:t>
            </a:r>
            <a:r>
              <a:rPr lang="en-US" altLang="zh-CN" sz="2000">
                <a:latin typeface="华康楷体W5-A" panose="1A454350000000000000" charset="-122"/>
                <a:ea typeface="华康楷体W5-A" panose="1A454350000000000000" charset="-122"/>
                <a:cs typeface="华康楷体W5-A" panose="1A454350000000000000" charset="-122"/>
                <a:sym typeface="+mn-ea"/>
              </a:rPr>
              <a:t>(H13)</a:t>
            </a:r>
            <a:r>
              <a:rPr lang="zh-CN" altLang="en-US" sz="2000">
                <a:latin typeface="华康楷体W5-A" panose="1A454350000000000000" charset="-122"/>
                <a:ea typeface="华康楷体W5-A" panose="1A454350000000000000" charset="-122"/>
                <a:cs typeface="华康楷体W5-A" panose="1A454350000000000000" charset="-122"/>
                <a:sym typeface="+mn-ea"/>
              </a:rPr>
              <a:t>的游客会</a:t>
            </a:r>
            <a:r>
              <a:rPr lang="zh-CN" altLang="en-US" sz="2000">
                <a:highlight>
                  <a:srgbClr val="FF0000"/>
                </a:highlight>
                <a:latin typeface="华康楷体W5-A" panose="1A454350000000000000" charset="-122"/>
                <a:ea typeface="华康楷体W5-A" panose="1A454350000000000000" charset="-122"/>
                <a:cs typeface="华康楷体W5-A" panose="1A454350000000000000" charset="-122"/>
                <a:sym typeface="+mn-ea"/>
              </a:rPr>
              <a:t>变成山羊</a:t>
            </a:r>
            <a:r>
              <a:rPr lang="en-US" altLang="zh-CN" sz="2000">
                <a:highlight>
                  <a:srgbClr val="FF0000"/>
                </a:highlight>
                <a:latin typeface="华康楷体W5-A" panose="1A454350000000000000" charset="-122"/>
                <a:ea typeface="华康楷体W5-A" panose="1A454350000000000000" charset="-122"/>
                <a:cs typeface="华康楷体W5-A" panose="1A454350000000000000" charset="-122"/>
                <a:sym typeface="+mn-ea"/>
              </a:rPr>
              <a:t>(HD2)</a:t>
            </a:r>
            <a:r>
              <a:rPr lang="en-US" altLang="zh-CN" sz="2000">
                <a:latin typeface="华康楷体W5-A" panose="1A454350000000000000" charset="-122"/>
                <a:ea typeface="华康楷体W5-A" panose="1A454350000000000000" charset="-122"/>
                <a:cs typeface="华康楷体W5-A" panose="1A454350000000000000" charset="-122"/>
                <a:sym typeface="+mn-ea"/>
              </a:rPr>
              <a:t>    H13-&gt;HD2</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13</a:t>
            </a:r>
            <a:r>
              <a:rPr lang="zh-CN" altLang="en-US" sz="2000">
                <a:latin typeface="华康楷体W5-A" panose="1A454350000000000000" charset="-122"/>
                <a:ea typeface="华康楷体W5-A" panose="1A454350000000000000" charset="-122"/>
                <a:cs typeface="华康楷体W5-A" panose="1A454350000000000000" charset="-122"/>
                <a:sym typeface="+mn-ea"/>
              </a:rPr>
              <a:t>、遵守海洋馆外公告</a:t>
            </a:r>
            <a:r>
              <a:rPr lang="en-US" altLang="zh-CN" sz="2000">
                <a:latin typeface="华康楷体W5-A" panose="1A454350000000000000" charset="-122"/>
                <a:ea typeface="华康楷体W5-A" panose="1A454350000000000000" charset="-122"/>
                <a:cs typeface="华康楷体W5-A" panose="1A454350000000000000" charset="-122"/>
                <a:sym typeface="+mn-ea"/>
              </a:rPr>
              <a:t>(H12)</a:t>
            </a:r>
            <a:r>
              <a:rPr lang="zh-CN" altLang="en-US" sz="2000">
                <a:latin typeface="华康楷体W5-A" panose="1A454350000000000000" charset="-122"/>
                <a:ea typeface="华康楷体W5-A" panose="1A454350000000000000" charset="-122"/>
                <a:cs typeface="华康楷体W5-A" panose="1A454350000000000000" charset="-122"/>
                <a:sym typeface="+mn-ea"/>
              </a:rPr>
              <a:t>的游客会穿上黑衣，变为</a:t>
            </a:r>
            <a:r>
              <a:rPr lang="zh-CN" altLang="en-US" sz="2000">
                <a:highlight>
                  <a:srgbClr val="00FFFF"/>
                </a:highlight>
                <a:latin typeface="华康楷体W5-A" panose="1A454350000000000000" charset="-122"/>
                <a:ea typeface="华康楷体W5-A" panose="1A454350000000000000" charset="-122"/>
                <a:cs typeface="华康楷体W5-A" panose="1A454350000000000000" charset="-122"/>
                <a:sym typeface="+mn-ea"/>
              </a:rPr>
              <a:t>黑衣员工</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K0)   H12-&gt;K0</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14</a:t>
            </a:r>
            <a:r>
              <a:rPr lang="zh-CN" altLang="en-US" sz="2000">
                <a:latin typeface="华康楷体W5-A" panose="1A454350000000000000" charset="-122"/>
                <a:ea typeface="华康楷体W5-A" panose="1A454350000000000000" charset="-122"/>
                <a:cs typeface="华康楷体W5-A" panose="1A454350000000000000" charset="-122"/>
                <a:sym typeface="+mn-ea"/>
              </a:rPr>
              <a:t>、未看到海洋馆外公告</a:t>
            </a:r>
            <a:r>
              <a:rPr lang="en-US" altLang="zh-CN" sz="2000">
                <a:latin typeface="华康楷体W5-A" panose="1A454350000000000000" charset="-122"/>
                <a:ea typeface="华康楷体W5-A" panose="1A454350000000000000" charset="-122"/>
                <a:cs typeface="华康楷体W5-A" panose="1A454350000000000000" charset="-122"/>
                <a:sym typeface="+mn-ea"/>
              </a:rPr>
              <a:t>(H11)</a:t>
            </a:r>
            <a:r>
              <a:rPr lang="zh-CN" altLang="en-US" sz="2000">
                <a:latin typeface="华康楷体W5-A" panose="1A454350000000000000" charset="-122"/>
                <a:ea typeface="华康楷体W5-A" panose="1A454350000000000000" charset="-122"/>
                <a:cs typeface="华康楷体W5-A" panose="1A454350000000000000" charset="-122"/>
                <a:sym typeface="+mn-ea"/>
              </a:rPr>
              <a:t>的游客可能看到且遵守</a:t>
            </a:r>
            <a:r>
              <a:rPr lang="en-US" altLang="zh-CN" sz="2000">
                <a:latin typeface="华康楷体W5-A" panose="1A454350000000000000" charset="-122"/>
                <a:ea typeface="华康楷体W5-A" panose="1A454350000000000000" charset="-122"/>
                <a:cs typeface="华康楷体W5-A" panose="1A454350000000000000" charset="-122"/>
                <a:sym typeface="+mn-ea"/>
              </a:rPr>
              <a:t>(H14)</a:t>
            </a:r>
            <a:r>
              <a:rPr lang="zh-CN" altLang="en-US" sz="2000">
                <a:latin typeface="华康楷体W5-A" panose="1A454350000000000000" charset="-122"/>
                <a:ea typeface="华康楷体W5-A" panose="1A454350000000000000" charset="-122"/>
                <a:cs typeface="华康楷体W5-A" panose="1A454350000000000000" charset="-122"/>
                <a:sym typeface="+mn-ea"/>
              </a:rPr>
              <a:t>或未看到且未遵守</a:t>
            </a:r>
            <a:r>
              <a:rPr lang="en-US" altLang="zh-CN" sz="2000">
                <a:latin typeface="华康楷体W5-A" panose="1A454350000000000000" charset="-122"/>
                <a:ea typeface="华康楷体W5-A" panose="1A454350000000000000" charset="-122"/>
                <a:cs typeface="华康楷体W5-A" panose="1A454350000000000000" charset="-122"/>
                <a:sym typeface="+mn-ea"/>
              </a:rPr>
              <a:t>(H15)</a:t>
            </a:r>
            <a:r>
              <a:rPr lang="zh-CN" altLang="en-US" sz="2000">
                <a:latin typeface="华康楷体W5-A" panose="1A454350000000000000" charset="-122"/>
                <a:ea typeface="华康楷体W5-A" panose="1A454350000000000000" charset="-122"/>
                <a:cs typeface="华康楷体W5-A" panose="1A454350000000000000" charset="-122"/>
                <a:sym typeface="+mn-ea"/>
              </a:rPr>
              <a:t>海洋馆内的公告</a:t>
            </a:r>
            <a:r>
              <a:rPr lang="en-US" altLang="zh-CN" sz="2000">
                <a:latin typeface="华康楷体W5-A" panose="1A454350000000000000" charset="-122"/>
                <a:ea typeface="华康楷体W5-A" panose="1A454350000000000000" charset="-122"/>
                <a:cs typeface="华康楷体W5-A" panose="1A454350000000000000" charset="-122"/>
                <a:sym typeface="+mn-ea"/>
              </a:rPr>
              <a:t> H11-&gt;H14</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H15 </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15</a:t>
            </a:r>
            <a:r>
              <a:rPr lang="zh-CN" altLang="en-US" sz="2000">
                <a:latin typeface="华康楷体W5-A" panose="1A454350000000000000" charset="-122"/>
                <a:ea typeface="华康楷体W5-A" panose="1A454350000000000000" charset="-122"/>
                <a:cs typeface="华康楷体W5-A" panose="1A454350000000000000" charset="-122"/>
                <a:sym typeface="+mn-ea"/>
              </a:rPr>
              <a:t>、未看到且</a:t>
            </a:r>
            <a:r>
              <a:rPr lang="zh-CN" altLang="en-US" sz="2000">
                <a:latin typeface="华康楷体W5-A" panose="1A454350000000000000" charset="-122"/>
                <a:ea typeface="华康楷体W5-A" panose="1A454350000000000000" charset="-122"/>
                <a:cs typeface="华康楷体W5-A" panose="1A454350000000000000" charset="-122"/>
                <a:sym typeface="+mn-ea"/>
              </a:rPr>
              <a:t>未遵守海洋馆内公告</a:t>
            </a:r>
            <a:r>
              <a:rPr lang="en-US" altLang="zh-CN" sz="2000">
                <a:latin typeface="华康楷体W5-A" panose="1A454350000000000000" charset="-122"/>
                <a:ea typeface="华康楷体W5-A" panose="1A454350000000000000" charset="-122"/>
                <a:cs typeface="华康楷体W5-A" panose="1A454350000000000000" charset="-122"/>
                <a:sym typeface="+mn-ea"/>
              </a:rPr>
              <a:t>(H15)</a:t>
            </a:r>
            <a:r>
              <a:rPr lang="zh-CN" altLang="en-US" sz="2000">
                <a:latin typeface="华康楷体W5-A" panose="1A454350000000000000" charset="-122"/>
                <a:ea typeface="华康楷体W5-A" panose="1A454350000000000000" charset="-122"/>
                <a:cs typeface="华康楷体W5-A" panose="1A454350000000000000" charset="-122"/>
                <a:sym typeface="+mn-ea"/>
              </a:rPr>
              <a:t>的游客会</a:t>
            </a:r>
            <a:r>
              <a:rPr lang="zh-CN" altLang="en-US" sz="2000">
                <a:highlight>
                  <a:srgbClr val="FF0000"/>
                </a:highlight>
                <a:latin typeface="华康楷体W5-A" panose="1A454350000000000000" charset="-122"/>
                <a:ea typeface="华康楷体W5-A" panose="1A454350000000000000" charset="-122"/>
                <a:cs typeface="华康楷体W5-A" panose="1A454350000000000000" charset="-122"/>
                <a:sym typeface="+mn-ea"/>
              </a:rPr>
              <a:t>死亡</a:t>
            </a:r>
            <a:r>
              <a:rPr lang="en-US" altLang="zh-CN" sz="2000">
                <a:highlight>
                  <a:srgbClr val="FF0000"/>
                </a:highlight>
                <a:latin typeface="华康楷体W5-A" panose="1A454350000000000000" charset="-122"/>
                <a:ea typeface="华康楷体W5-A" panose="1A454350000000000000" charset="-122"/>
                <a:cs typeface="华康楷体W5-A" panose="1A454350000000000000" charset="-122"/>
                <a:sym typeface="+mn-ea"/>
              </a:rPr>
              <a:t>(HD3)</a:t>
            </a:r>
            <a:r>
              <a:rPr lang="en-US" altLang="zh-CN" sz="2000">
                <a:latin typeface="华康楷体W5-A" panose="1A454350000000000000" charset="-122"/>
                <a:ea typeface="华康楷体W5-A" panose="1A454350000000000000" charset="-122"/>
                <a:cs typeface="华康楷体W5-A" panose="1A454350000000000000" charset="-122"/>
                <a:sym typeface="+mn-ea"/>
              </a:rPr>
              <a:t>  H15-&gt;HD3</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sym typeface="+mn-ea"/>
              </a:rPr>
              <a:t>16</a:t>
            </a:r>
            <a:r>
              <a:rPr lang="zh-CN" altLang="en-US" sz="2000">
                <a:latin typeface="华康楷体W5-A" panose="1A454350000000000000" charset="-122"/>
                <a:ea typeface="华康楷体W5-A" panose="1A454350000000000000" charset="-122"/>
                <a:cs typeface="华康楷体W5-A" panose="1A454350000000000000" charset="-122"/>
                <a:sym typeface="+mn-ea"/>
              </a:rPr>
              <a:t>、看到且</a:t>
            </a:r>
            <a:r>
              <a:rPr lang="zh-CN" altLang="en-US" sz="2000">
                <a:latin typeface="华康楷体W5-A" panose="1A454350000000000000" charset="-122"/>
                <a:ea typeface="华康楷体W5-A" panose="1A454350000000000000" charset="-122"/>
                <a:cs typeface="华康楷体W5-A" panose="1A454350000000000000" charset="-122"/>
                <a:sym typeface="+mn-ea"/>
              </a:rPr>
              <a:t>遵守海洋馆内公告</a:t>
            </a:r>
            <a:r>
              <a:rPr lang="en-US" altLang="zh-CN" sz="2000">
                <a:latin typeface="华康楷体W5-A" panose="1A454350000000000000" charset="-122"/>
                <a:ea typeface="华康楷体W5-A" panose="1A454350000000000000" charset="-122"/>
                <a:cs typeface="华康楷体W5-A" panose="1A454350000000000000" charset="-122"/>
                <a:sym typeface="+mn-ea"/>
              </a:rPr>
              <a:t>(H14)</a:t>
            </a:r>
            <a:r>
              <a:rPr lang="zh-CN" altLang="en-US" sz="2000">
                <a:latin typeface="华康楷体W5-A" panose="1A454350000000000000" charset="-122"/>
                <a:ea typeface="华康楷体W5-A" panose="1A454350000000000000" charset="-122"/>
                <a:cs typeface="华康楷体W5-A" panose="1A454350000000000000" charset="-122"/>
                <a:sym typeface="+mn-ea"/>
              </a:rPr>
              <a:t>的游客过夜后会</a:t>
            </a:r>
            <a:r>
              <a:rPr lang="zh-CN" altLang="en-US" sz="2000">
                <a:highlight>
                  <a:srgbClr val="00FF00"/>
                </a:highlight>
                <a:latin typeface="华康楷体W5-A" panose="1A454350000000000000" charset="-122"/>
                <a:ea typeface="华康楷体W5-A" panose="1A454350000000000000" charset="-122"/>
                <a:cs typeface="华康楷体W5-A" panose="1A454350000000000000" charset="-122"/>
                <a:sym typeface="+mn-ea"/>
              </a:rPr>
              <a:t>跟随红衣员工离开</a:t>
            </a:r>
            <a:r>
              <a:rPr lang="en-US" altLang="zh-CN" sz="2000">
                <a:latin typeface="华康楷体W5-A" panose="1A454350000000000000" charset="-122"/>
                <a:ea typeface="华康楷体W5-A" panose="1A454350000000000000" charset="-122"/>
                <a:cs typeface="华康楷体W5-A" panose="1A454350000000000000" charset="-122"/>
                <a:sym typeface="+mn-ea"/>
              </a:rPr>
              <a:t>(HS3)  H14-&gt;HS3</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endParaRPr lang="zh-CN" altLang="en-US" sz="2000">
              <a:latin typeface="华康楷体W5-A" panose="1A454350000000000000" charset="-122"/>
              <a:ea typeface="华康楷体W5-A" panose="1A454350000000000000" charset="-122"/>
              <a:cs typeface="华康楷体W5-A" panose="1A454350000000000000"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custDataLst>
              <p:tags r:id="rId1"/>
            </p:custDataLst>
          </p:nvPr>
        </p:nvSpPr>
        <p:spPr>
          <a:xfrm>
            <a:off x="4874689" y="1975557"/>
            <a:ext cx="5457825" cy="435769"/>
          </a:xfrm>
          <a:custGeom>
            <a:avLst/>
            <a:gdLst>
              <a:gd name="connsiteX0" fmla="*/ 0 w 7277100"/>
              <a:gd name="connsiteY0" fmla="*/ 0 h 581025"/>
              <a:gd name="connsiteX1" fmla="*/ 7277100 w 7277100"/>
              <a:gd name="connsiteY1" fmla="*/ 0 h 581025"/>
              <a:gd name="connsiteX2" fmla="*/ 7277100 w 7277100"/>
              <a:gd name="connsiteY2" fmla="*/ 581025 h 581025"/>
              <a:gd name="connsiteX3" fmla="*/ 581025 w 7277100"/>
              <a:gd name="connsiteY3" fmla="*/ 581025 h 581025"/>
            </a:gdLst>
            <a:ahLst/>
            <a:cxnLst>
              <a:cxn ang="0">
                <a:pos x="connsiteX0" y="connsiteY0"/>
              </a:cxn>
              <a:cxn ang="0">
                <a:pos x="connsiteX1" y="connsiteY1"/>
              </a:cxn>
              <a:cxn ang="0">
                <a:pos x="connsiteX2" y="connsiteY2"/>
              </a:cxn>
              <a:cxn ang="0">
                <a:pos x="connsiteX3" y="connsiteY3"/>
              </a:cxn>
            </a:cxnLst>
            <a:rect l="l" t="t" r="r" b="b"/>
            <a:pathLst>
              <a:path w="7277100" h="581025">
                <a:moveTo>
                  <a:pt x="0" y="0"/>
                </a:moveTo>
                <a:lnTo>
                  <a:pt x="7277100" y="0"/>
                </a:lnTo>
                <a:lnTo>
                  <a:pt x="7277100" y="581025"/>
                </a:lnTo>
                <a:lnTo>
                  <a:pt x="581025" y="5810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2400" dirty="0">
                <a:solidFill>
                  <a:schemeClr val="bg2"/>
                </a:solidFill>
                <a:latin typeface="华康楷体W5-A" panose="1A454350000000000000" charset="-122"/>
                <a:ea typeface="华康楷体W5-A" panose="1A454350000000000000" charset="-122"/>
              </a:rPr>
              <a:t>小组成员及分工</a:t>
            </a:r>
            <a:endParaRPr lang="zh-CN" altLang="en-US" sz="2400" dirty="0">
              <a:solidFill>
                <a:schemeClr val="bg2"/>
              </a:solidFill>
              <a:latin typeface="华康楷体W5-A" panose="1A454350000000000000" charset="-122"/>
              <a:ea typeface="华康楷体W5-A" panose="1A454350000000000000" charset="-122"/>
            </a:endParaRPr>
          </a:p>
        </p:txBody>
      </p:sp>
      <p:sp>
        <p:nvSpPr>
          <p:cNvPr id="14" name="直角三角形 13"/>
          <p:cNvSpPr/>
          <p:nvPr>
            <p:custDataLst>
              <p:tags r:id="rId2"/>
            </p:custDataLst>
          </p:nvPr>
        </p:nvSpPr>
        <p:spPr>
          <a:xfrm>
            <a:off x="4631261" y="1813772"/>
            <a:ext cx="597554" cy="59755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fontScale="90000" lnSpcReduction="20000"/>
          </a:bodyPr>
          <a:lstStyle/>
          <a:p>
            <a:pPr algn="ctr"/>
            <a:r>
              <a:rPr lang="en-US" altLang="zh-CN" sz="1600" b="1" dirty="0">
                <a:solidFill>
                  <a:schemeClr val="bg2"/>
                </a:solidFill>
              </a:rPr>
              <a:t>01</a:t>
            </a:r>
            <a:endParaRPr lang="zh-CN" altLang="en-US" sz="1600" b="1" dirty="0">
              <a:solidFill>
                <a:schemeClr val="bg2"/>
              </a:solidFill>
            </a:endParaRPr>
          </a:p>
        </p:txBody>
      </p:sp>
      <p:sp>
        <p:nvSpPr>
          <p:cNvPr id="9" name="任意多边形 8"/>
          <p:cNvSpPr/>
          <p:nvPr>
            <p:custDataLst>
              <p:tags r:id="rId3"/>
            </p:custDataLst>
          </p:nvPr>
        </p:nvSpPr>
        <p:spPr>
          <a:xfrm>
            <a:off x="4328907" y="2661742"/>
            <a:ext cx="5457825" cy="435769"/>
          </a:xfrm>
          <a:custGeom>
            <a:avLst/>
            <a:gdLst>
              <a:gd name="connsiteX0" fmla="*/ 0 w 7277100"/>
              <a:gd name="connsiteY0" fmla="*/ 0 h 581025"/>
              <a:gd name="connsiteX1" fmla="*/ 7277100 w 7277100"/>
              <a:gd name="connsiteY1" fmla="*/ 0 h 581025"/>
              <a:gd name="connsiteX2" fmla="*/ 7277100 w 7277100"/>
              <a:gd name="connsiteY2" fmla="*/ 581025 h 581025"/>
              <a:gd name="connsiteX3" fmla="*/ 581025 w 7277100"/>
              <a:gd name="connsiteY3" fmla="*/ 581025 h 581025"/>
            </a:gdLst>
            <a:ahLst/>
            <a:cxnLst>
              <a:cxn ang="0">
                <a:pos x="connsiteX0" y="connsiteY0"/>
              </a:cxn>
              <a:cxn ang="0">
                <a:pos x="connsiteX1" y="connsiteY1"/>
              </a:cxn>
              <a:cxn ang="0">
                <a:pos x="connsiteX2" y="connsiteY2"/>
              </a:cxn>
              <a:cxn ang="0">
                <a:pos x="connsiteX3" y="connsiteY3"/>
              </a:cxn>
            </a:cxnLst>
            <a:rect l="l" t="t" r="r" b="b"/>
            <a:pathLst>
              <a:path w="7277100" h="581025">
                <a:moveTo>
                  <a:pt x="0" y="0"/>
                </a:moveTo>
                <a:lnTo>
                  <a:pt x="7277100" y="0"/>
                </a:lnTo>
                <a:lnTo>
                  <a:pt x="7277100" y="581025"/>
                </a:lnTo>
                <a:lnTo>
                  <a:pt x="581025" y="5810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2400">
                <a:solidFill>
                  <a:schemeClr val="bg2"/>
                </a:solidFill>
                <a:latin typeface="华康楷体W5-A" panose="1A454350000000000000" charset="-122"/>
                <a:ea typeface="华康楷体W5-A" panose="1A454350000000000000" charset="-122"/>
              </a:rPr>
              <a:t>问题描述</a:t>
            </a:r>
            <a:endParaRPr lang="zh-CN" altLang="en-US" sz="2400">
              <a:solidFill>
                <a:schemeClr val="bg2"/>
              </a:solidFill>
              <a:latin typeface="华康楷体W5-A" panose="1A454350000000000000" charset="-122"/>
              <a:ea typeface="华康楷体W5-A" panose="1A454350000000000000" charset="-122"/>
            </a:endParaRPr>
          </a:p>
        </p:txBody>
      </p:sp>
      <p:sp>
        <p:nvSpPr>
          <p:cNvPr id="10" name="直角三角形 9"/>
          <p:cNvSpPr/>
          <p:nvPr>
            <p:custDataLst>
              <p:tags r:id="rId4"/>
            </p:custDataLst>
          </p:nvPr>
        </p:nvSpPr>
        <p:spPr>
          <a:xfrm>
            <a:off x="4085479" y="2499957"/>
            <a:ext cx="597554" cy="59755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fontScale="90000" lnSpcReduction="20000"/>
          </a:bodyPr>
          <a:lstStyle/>
          <a:p>
            <a:pPr algn="ctr"/>
            <a:r>
              <a:rPr lang="en-US" altLang="zh-CN" sz="1600" b="1" dirty="0">
                <a:solidFill>
                  <a:schemeClr val="bg2"/>
                </a:solidFill>
              </a:rPr>
              <a:t>02</a:t>
            </a:r>
            <a:endParaRPr lang="zh-CN" altLang="en-US" sz="1600" b="1" dirty="0">
              <a:solidFill>
                <a:schemeClr val="bg2"/>
              </a:solidFill>
            </a:endParaRPr>
          </a:p>
        </p:txBody>
      </p:sp>
      <p:sp>
        <p:nvSpPr>
          <p:cNvPr id="12" name="任意多边形 11"/>
          <p:cNvSpPr/>
          <p:nvPr>
            <p:custDataLst>
              <p:tags r:id="rId5"/>
            </p:custDataLst>
          </p:nvPr>
        </p:nvSpPr>
        <p:spPr>
          <a:xfrm>
            <a:off x="3783124" y="3347927"/>
            <a:ext cx="5457825" cy="435769"/>
          </a:xfrm>
          <a:custGeom>
            <a:avLst/>
            <a:gdLst>
              <a:gd name="connsiteX0" fmla="*/ 0 w 7277100"/>
              <a:gd name="connsiteY0" fmla="*/ 0 h 581025"/>
              <a:gd name="connsiteX1" fmla="*/ 7277100 w 7277100"/>
              <a:gd name="connsiteY1" fmla="*/ 0 h 581025"/>
              <a:gd name="connsiteX2" fmla="*/ 7277100 w 7277100"/>
              <a:gd name="connsiteY2" fmla="*/ 581025 h 581025"/>
              <a:gd name="connsiteX3" fmla="*/ 581025 w 7277100"/>
              <a:gd name="connsiteY3" fmla="*/ 581025 h 581025"/>
            </a:gdLst>
            <a:ahLst/>
            <a:cxnLst>
              <a:cxn ang="0">
                <a:pos x="connsiteX0" y="connsiteY0"/>
              </a:cxn>
              <a:cxn ang="0">
                <a:pos x="connsiteX1" y="connsiteY1"/>
              </a:cxn>
              <a:cxn ang="0">
                <a:pos x="connsiteX2" y="connsiteY2"/>
              </a:cxn>
              <a:cxn ang="0">
                <a:pos x="connsiteX3" y="connsiteY3"/>
              </a:cxn>
            </a:cxnLst>
            <a:rect l="l" t="t" r="r" b="b"/>
            <a:pathLst>
              <a:path w="7277100" h="581025">
                <a:moveTo>
                  <a:pt x="0" y="0"/>
                </a:moveTo>
                <a:lnTo>
                  <a:pt x="7277100" y="0"/>
                </a:lnTo>
                <a:lnTo>
                  <a:pt x="7277100" y="581025"/>
                </a:lnTo>
                <a:lnTo>
                  <a:pt x="581025" y="5810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r>
              <a:rPr lang="zh-CN" altLang="en-US" sz="2400">
                <a:solidFill>
                  <a:schemeClr val="bg2"/>
                </a:solidFill>
                <a:latin typeface="华康楷体W5-A" panose="1A454350000000000000" charset="-122"/>
                <a:ea typeface="华康楷体W5-A" panose="1A454350000000000000" charset="-122"/>
              </a:rPr>
              <a:t>知识获取</a:t>
            </a:r>
            <a:endParaRPr lang="zh-CN" altLang="en-US" sz="2400">
              <a:solidFill>
                <a:schemeClr val="bg2"/>
              </a:solidFill>
              <a:latin typeface="华康楷体W5-A" panose="1A454350000000000000" charset="-122"/>
              <a:ea typeface="华康楷体W5-A" panose="1A454350000000000000" charset="-122"/>
            </a:endParaRPr>
          </a:p>
        </p:txBody>
      </p:sp>
      <p:sp>
        <p:nvSpPr>
          <p:cNvPr id="13" name="直角三角形 12"/>
          <p:cNvSpPr/>
          <p:nvPr>
            <p:custDataLst>
              <p:tags r:id="rId6"/>
            </p:custDataLst>
          </p:nvPr>
        </p:nvSpPr>
        <p:spPr>
          <a:xfrm>
            <a:off x="3539696" y="3186142"/>
            <a:ext cx="597554" cy="597554"/>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fontScale="90000" lnSpcReduction="20000"/>
          </a:bodyPr>
          <a:lstStyle/>
          <a:p>
            <a:pPr algn="ctr"/>
            <a:r>
              <a:rPr lang="en-US" altLang="zh-CN" sz="1600" b="1" dirty="0">
                <a:solidFill>
                  <a:schemeClr val="bg2"/>
                </a:solidFill>
              </a:rPr>
              <a:t>03</a:t>
            </a:r>
            <a:endParaRPr lang="zh-CN" altLang="en-US" sz="1600" b="1" dirty="0">
              <a:solidFill>
                <a:schemeClr val="bg2"/>
              </a:solidFill>
            </a:endParaRPr>
          </a:p>
        </p:txBody>
      </p:sp>
      <p:sp>
        <p:nvSpPr>
          <p:cNvPr id="21" name="任意多边形 20"/>
          <p:cNvSpPr/>
          <p:nvPr>
            <p:custDataLst>
              <p:tags r:id="rId7"/>
            </p:custDataLst>
          </p:nvPr>
        </p:nvSpPr>
        <p:spPr>
          <a:xfrm>
            <a:off x="3237342" y="4034112"/>
            <a:ext cx="5457825" cy="435769"/>
          </a:xfrm>
          <a:custGeom>
            <a:avLst/>
            <a:gdLst>
              <a:gd name="connsiteX0" fmla="*/ 0 w 7277100"/>
              <a:gd name="connsiteY0" fmla="*/ 0 h 581025"/>
              <a:gd name="connsiteX1" fmla="*/ 7277100 w 7277100"/>
              <a:gd name="connsiteY1" fmla="*/ 0 h 581025"/>
              <a:gd name="connsiteX2" fmla="*/ 7277100 w 7277100"/>
              <a:gd name="connsiteY2" fmla="*/ 581025 h 581025"/>
              <a:gd name="connsiteX3" fmla="*/ 581025 w 7277100"/>
              <a:gd name="connsiteY3" fmla="*/ 581025 h 581025"/>
            </a:gdLst>
            <a:ahLst/>
            <a:cxnLst>
              <a:cxn ang="0">
                <a:pos x="connsiteX0" y="connsiteY0"/>
              </a:cxn>
              <a:cxn ang="0">
                <a:pos x="connsiteX1" y="connsiteY1"/>
              </a:cxn>
              <a:cxn ang="0">
                <a:pos x="connsiteX2" y="connsiteY2"/>
              </a:cxn>
              <a:cxn ang="0">
                <a:pos x="connsiteX3" y="connsiteY3"/>
              </a:cxn>
            </a:cxnLst>
            <a:rect l="l" t="t" r="r" b="b"/>
            <a:pathLst>
              <a:path w="7277100" h="581025">
                <a:moveTo>
                  <a:pt x="0" y="0"/>
                </a:moveTo>
                <a:lnTo>
                  <a:pt x="7277100" y="0"/>
                </a:lnTo>
                <a:lnTo>
                  <a:pt x="7277100" y="581025"/>
                </a:lnTo>
                <a:lnTo>
                  <a:pt x="581025" y="5810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buClrTx/>
              <a:buSzTx/>
              <a:buFontTx/>
            </a:pPr>
            <a:r>
              <a:rPr lang="zh-CN" altLang="en-US" sz="2400">
                <a:solidFill>
                  <a:schemeClr val="bg2"/>
                </a:solidFill>
                <a:latin typeface="华康楷体W5-A" panose="1A454350000000000000" charset="-122"/>
                <a:ea typeface="华康楷体W5-A" panose="1A454350000000000000" charset="-122"/>
              </a:rPr>
              <a:t>推理机及解释机制</a:t>
            </a:r>
            <a:endParaRPr lang="zh-CN" altLang="en-US" sz="2400">
              <a:solidFill>
                <a:schemeClr val="bg2"/>
              </a:solidFill>
              <a:latin typeface="华康楷体W5-A" panose="1A454350000000000000" charset="-122"/>
              <a:ea typeface="华康楷体W5-A" panose="1A454350000000000000" charset="-122"/>
            </a:endParaRPr>
          </a:p>
        </p:txBody>
      </p:sp>
      <p:sp>
        <p:nvSpPr>
          <p:cNvPr id="22" name="直角三角形 21"/>
          <p:cNvSpPr/>
          <p:nvPr>
            <p:custDataLst>
              <p:tags r:id="rId8"/>
            </p:custDataLst>
          </p:nvPr>
        </p:nvSpPr>
        <p:spPr>
          <a:xfrm>
            <a:off x="2993914" y="3872327"/>
            <a:ext cx="597554" cy="59755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fontScale="90000" lnSpcReduction="20000"/>
          </a:bodyPr>
          <a:lstStyle/>
          <a:p>
            <a:pPr algn="ctr"/>
            <a:r>
              <a:rPr lang="en-US" altLang="zh-CN" sz="1600" b="1" dirty="0">
                <a:solidFill>
                  <a:schemeClr val="bg2"/>
                </a:solidFill>
              </a:rPr>
              <a:t>04</a:t>
            </a:r>
            <a:endParaRPr lang="zh-CN" altLang="en-US" sz="1600" b="1" dirty="0">
              <a:solidFill>
                <a:schemeClr val="bg2"/>
              </a:solidFill>
            </a:endParaRPr>
          </a:p>
        </p:txBody>
      </p:sp>
      <p:sp>
        <p:nvSpPr>
          <p:cNvPr id="24" name="任意多边形 23"/>
          <p:cNvSpPr/>
          <p:nvPr>
            <p:custDataLst>
              <p:tags r:id="rId9"/>
            </p:custDataLst>
          </p:nvPr>
        </p:nvSpPr>
        <p:spPr>
          <a:xfrm>
            <a:off x="2691559" y="4720297"/>
            <a:ext cx="5457825" cy="435769"/>
          </a:xfrm>
          <a:custGeom>
            <a:avLst/>
            <a:gdLst>
              <a:gd name="connsiteX0" fmla="*/ 0 w 7277100"/>
              <a:gd name="connsiteY0" fmla="*/ 0 h 581025"/>
              <a:gd name="connsiteX1" fmla="*/ 7277100 w 7277100"/>
              <a:gd name="connsiteY1" fmla="*/ 0 h 581025"/>
              <a:gd name="connsiteX2" fmla="*/ 7277100 w 7277100"/>
              <a:gd name="connsiteY2" fmla="*/ 581025 h 581025"/>
              <a:gd name="connsiteX3" fmla="*/ 581025 w 7277100"/>
              <a:gd name="connsiteY3" fmla="*/ 581025 h 581025"/>
            </a:gdLst>
            <a:ahLst/>
            <a:cxnLst>
              <a:cxn ang="0">
                <a:pos x="connsiteX0" y="connsiteY0"/>
              </a:cxn>
              <a:cxn ang="0">
                <a:pos x="connsiteX1" y="connsiteY1"/>
              </a:cxn>
              <a:cxn ang="0">
                <a:pos x="connsiteX2" y="connsiteY2"/>
              </a:cxn>
              <a:cxn ang="0">
                <a:pos x="connsiteX3" y="connsiteY3"/>
              </a:cxn>
            </a:cxnLst>
            <a:rect l="l" t="t" r="r" b="b"/>
            <a:pathLst>
              <a:path w="7277100" h="581025">
                <a:moveTo>
                  <a:pt x="0" y="0"/>
                </a:moveTo>
                <a:lnTo>
                  <a:pt x="7277100" y="0"/>
                </a:lnTo>
                <a:lnTo>
                  <a:pt x="7277100" y="581025"/>
                </a:lnTo>
                <a:lnTo>
                  <a:pt x="581025" y="5810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buClrTx/>
              <a:buSzTx/>
              <a:buFontTx/>
            </a:pPr>
            <a:r>
              <a:rPr lang="zh-CN" altLang="en-US" sz="2400">
                <a:solidFill>
                  <a:schemeClr val="bg2"/>
                </a:solidFill>
                <a:latin typeface="华康楷体W5-A" panose="1A454350000000000000" charset="-122"/>
                <a:ea typeface="华康楷体W5-A" panose="1A454350000000000000" charset="-122"/>
              </a:rPr>
              <a:t>系统设计</a:t>
            </a:r>
            <a:endParaRPr lang="zh-CN" altLang="en-US" sz="2400">
              <a:solidFill>
                <a:schemeClr val="bg2"/>
              </a:solidFill>
              <a:latin typeface="华康楷体W5-A" panose="1A454350000000000000" charset="-122"/>
              <a:ea typeface="华康楷体W5-A" panose="1A454350000000000000" charset="-122"/>
            </a:endParaRPr>
          </a:p>
        </p:txBody>
      </p:sp>
      <p:sp>
        <p:nvSpPr>
          <p:cNvPr id="25" name="直角三角形 24"/>
          <p:cNvSpPr/>
          <p:nvPr>
            <p:custDataLst>
              <p:tags r:id="rId10"/>
            </p:custDataLst>
          </p:nvPr>
        </p:nvSpPr>
        <p:spPr>
          <a:xfrm>
            <a:off x="2448131" y="4558512"/>
            <a:ext cx="597554" cy="59755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fontScale="90000" lnSpcReduction="20000"/>
          </a:bodyPr>
          <a:lstStyle/>
          <a:p>
            <a:pPr algn="ctr"/>
            <a:r>
              <a:rPr lang="en-US" altLang="zh-CN" sz="1600" b="1" dirty="0">
                <a:solidFill>
                  <a:schemeClr val="bg2"/>
                </a:solidFill>
              </a:rPr>
              <a:t>05</a:t>
            </a:r>
            <a:endParaRPr lang="zh-CN" altLang="en-US" sz="1600" b="1" dirty="0">
              <a:solidFill>
                <a:schemeClr val="bg2"/>
              </a:solidFill>
            </a:endParaRPr>
          </a:p>
        </p:txBody>
      </p:sp>
      <p:sp>
        <p:nvSpPr>
          <p:cNvPr id="27" name="任意多边形 26"/>
          <p:cNvSpPr/>
          <p:nvPr>
            <p:custDataLst>
              <p:tags r:id="rId11"/>
            </p:custDataLst>
          </p:nvPr>
        </p:nvSpPr>
        <p:spPr>
          <a:xfrm>
            <a:off x="2145777" y="5406484"/>
            <a:ext cx="5457825" cy="435769"/>
          </a:xfrm>
          <a:custGeom>
            <a:avLst/>
            <a:gdLst>
              <a:gd name="connsiteX0" fmla="*/ 0 w 7277100"/>
              <a:gd name="connsiteY0" fmla="*/ 0 h 581025"/>
              <a:gd name="connsiteX1" fmla="*/ 7277100 w 7277100"/>
              <a:gd name="connsiteY1" fmla="*/ 0 h 581025"/>
              <a:gd name="connsiteX2" fmla="*/ 7277100 w 7277100"/>
              <a:gd name="connsiteY2" fmla="*/ 581025 h 581025"/>
              <a:gd name="connsiteX3" fmla="*/ 581025 w 7277100"/>
              <a:gd name="connsiteY3" fmla="*/ 581025 h 581025"/>
            </a:gdLst>
            <a:ahLst/>
            <a:cxnLst>
              <a:cxn ang="0">
                <a:pos x="connsiteX0" y="connsiteY0"/>
              </a:cxn>
              <a:cxn ang="0">
                <a:pos x="connsiteX1" y="connsiteY1"/>
              </a:cxn>
              <a:cxn ang="0">
                <a:pos x="connsiteX2" y="connsiteY2"/>
              </a:cxn>
              <a:cxn ang="0">
                <a:pos x="connsiteX3" y="connsiteY3"/>
              </a:cxn>
            </a:cxnLst>
            <a:rect l="l" t="t" r="r" b="b"/>
            <a:pathLst>
              <a:path w="7277100" h="581025">
                <a:moveTo>
                  <a:pt x="0" y="0"/>
                </a:moveTo>
                <a:lnTo>
                  <a:pt x="7277100" y="0"/>
                </a:lnTo>
                <a:lnTo>
                  <a:pt x="7277100" y="581025"/>
                </a:lnTo>
                <a:lnTo>
                  <a:pt x="581025" y="5810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buClrTx/>
              <a:buSzTx/>
              <a:buFontTx/>
            </a:pPr>
            <a:r>
              <a:rPr lang="zh-CN" altLang="en-US" sz="2400">
                <a:solidFill>
                  <a:schemeClr val="bg2"/>
                </a:solidFill>
                <a:latin typeface="华康楷体W5-A" panose="1A454350000000000000" charset="-122"/>
                <a:ea typeface="华康楷体W5-A" panose="1A454350000000000000" charset="-122"/>
              </a:rPr>
              <a:t>仿真实验</a:t>
            </a:r>
            <a:endParaRPr lang="zh-CN" altLang="en-US" sz="2400">
              <a:solidFill>
                <a:schemeClr val="bg2"/>
              </a:solidFill>
              <a:latin typeface="华康楷体W5-A" panose="1A454350000000000000" charset="-122"/>
              <a:ea typeface="华康楷体W5-A" panose="1A454350000000000000" charset="-122"/>
            </a:endParaRPr>
          </a:p>
        </p:txBody>
      </p:sp>
      <p:sp>
        <p:nvSpPr>
          <p:cNvPr id="28" name="直角三角形 27"/>
          <p:cNvSpPr/>
          <p:nvPr>
            <p:custDataLst>
              <p:tags r:id="rId12"/>
            </p:custDataLst>
          </p:nvPr>
        </p:nvSpPr>
        <p:spPr>
          <a:xfrm>
            <a:off x="1902349" y="5244699"/>
            <a:ext cx="597554" cy="597554"/>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fontScale="90000" lnSpcReduction="20000"/>
          </a:bodyPr>
          <a:lstStyle/>
          <a:p>
            <a:pPr algn="ctr"/>
            <a:r>
              <a:rPr lang="en-US" altLang="zh-CN" sz="1600" b="1" dirty="0">
                <a:solidFill>
                  <a:schemeClr val="bg2"/>
                </a:solidFill>
              </a:rPr>
              <a:t>06</a:t>
            </a:r>
            <a:endParaRPr lang="zh-CN" altLang="en-US" sz="1600" b="1" dirty="0">
              <a:solidFill>
                <a:schemeClr val="bg2"/>
              </a:solidFill>
            </a:endParaRPr>
          </a:p>
        </p:txBody>
      </p:sp>
      <p:sp>
        <p:nvSpPr>
          <p:cNvPr id="29" name="TextBox 14"/>
          <p:cNvSpPr txBox="1"/>
          <p:nvPr>
            <p:custDataLst>
              <p:tags r:id="rId13"/>
            </p:custDataLst>
          </p:nvPr>
        </p:nvSpPr>
        <p:spPr>
          <a:xfrm>
            <a:off x="2129688" y="571905"/>
            <a:ext cx="1904734" cy="516668"/>
          </a:xfrm>
          <a:prstGeom prst="rect">
            <a:avLst/>
          </a:prstGeom>
          <a:noFill/>
        </p:spPr>
        <p:txBody>
          <a:bodyPr wrap="square" rtlCol="0">
            <a:noAutofit/>
          </a:bodyPr>
          <a:lstStyle/>
          <a:p>
            <a:r>
              <a:rPr lang="en-US" altLang="zh-CN" sz="3200">
                <a:solidFill>
                  <a:schemeClr val="accent1"/>
                </a:solidFill>
                <a:sym typeface="Arial" panose="020B0604020202020204" pitchFamily="34" charset="0"/>
              </a:rPr>
              <a:t>Contents</a:t>
            </a:r>
            <a:endParaRPr lang="en-US" altLang="zh-CN" sz="3200">
              <a:solidFill>
                <a:schemeClr val="accent1"/>
              </a:solidFill>
              <a:sym typeface="Arial" panose="020B0604020202020204" pitchFamily="34" charset="0"/>
            </a:endParaRPr>
          </a:p>
        </p:txBody>
      </p:sp>
      <p:sp>
        <p:nvSpPr>
          <p:cNvPr id="30" name="TextBox 14"/>
          <p:cNvSpPr txBox="1"/>
          <p:nvPr>
            <p:custDataLst>
              <p:tags r:id="rId14"/>
            </p:custDataLst>
          </p:nvPr>
        </p:nvSpPr>
        <p:spPr>
          <a:xfrm>
            <a:off x="3600015" y="1074692"/>
            <a:ext cx="1088099" cy="551109"/>
          </a:xfrm>
          <a:prstGeom prst="rect">
            <a:avLst/>
          </a:prstGeom>
          <a:noFill/>
        </p:spPr>
        <p:txBody>
          <a:bodyPr wrap="square" rtlCol="0">
            <a:noAutofit/>
          </a:bodyPr>
          <a:lstStyle/>
          <a:p>
            <a:r>
              <a:rPr lang="zh-CN" altLang="en-US" sz="2800" b="1">
                <a:solidFill>
                  <a:schemeClr val="accent2"/>
                </a:solidFill>
                <a:latin typeface="+mj-lt"/>
                <a:ea typeface="+mj-ea"/>
                <a:cs typeface="+mj-cs"/>
                <a:sym typeface="Arial" panose="020B0604020202020204" pitchFamily="34" charset="0"/>
              </a:rPr>
              <a:t>目录</a:t>
            </a:r>
            <a:endParaRPr lang="zh-CN" altLang="en-US" sz="2800" b="1">
              <a:solidFill>
                <a:schemeClr val="accent2"/>
              </a:solidFill>
              <a:latin typeface="+mj-lt"/>
              <a:ea typeface="+mj-ea"/>
              <a:cs typeface="+mj-cs"/>
              <a:sym typeface="Arial" panose="020B0604020202020204" pitchFamily="34" charset="0"/>
            </a:endParaRPr>
          </a:p>
        </p:txBody>
      </p:sp>
      <p:cxnSp>
        <p:nvCxnSpPr>
          <p:cNvPr id="31" name="直接连接符 30"/>
          <p:cNvCxnSpPr/>
          <p:nvPr>
            <p:custDataLst>
              <p:tags r:id="rId15"/>
            </p:custDataLst>
          </p:nvPr>
        </p:nvCxnSpPr>
        <p:spPr>
          <a:xfrm>
            <a:off x="2230353" y="1106110"/>
            <a:ext cx="2205287" cy="0"/>
          </a:xfrm>
          <a:prstGeom prst="line">
            <a:avLst/>
          </a:prstGeom>
          <a:ln w="2857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custDataLst>
      <p:tags r:id="rId1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2" name="文本框 1"/>
          <p:cNvSpPr txBox="1"/>
          <p:nvPr/>
        </p:nvSpPr>
        <p:spPr>
          <a:xfrm>
            <a:off x="245745" y="276225"/>
            <a:ext cx="11720830" cy="5507990"/>
          </a:xfrm>
          <a:prstGeom prst="rect">
            <a:avLst/>
          </a:prstGeom>
          <a:noFill/>
        </p:spPr>
        <p:txBody>
          <a:bodyPr wrap="square" rtlCol="0">
            <a:spAutoFit/>
          </a:bodyPr>
          <a:p>
            <a:pPr algn="l">
              <a:buClrTx/>
              <a:buSzTx/>
              <a:buFontTx/>
            </a:pPr>
            <a:r>
              <a:rPr lang="zh-CN" altLang="en-US" sz="3200">
                <a:latin typeface="华康楷体W5-A" panose="1A454350000000000000" charset="-122"/>
                <a:ea typeface="华康楷体W5-A" panose="1A454350000000000000" charset="-122"/>
                <a:cs typeface="华康楷体W5-A" panose="1A454350000000000000" charset="-122"/>
                <a:sym typeface="+mn-ea"/>
              </a:rPr>
              <a:t>蓝衣员工部分：</a:t>
            </a:r>
            <a:endParaRPr lang="zh-CN" altLang="en-US" sz="32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000">
                <a:latin typeface="华康楷体W5-A" panose="1A454350000000000000" charset="-122"/>
                <a:ea typeface="华康楷体W5-A" panose="1A454350000000000000" charset="-122"/>
                <a:cs typeface="华康楷体W5-A" panose="1A454350000000000000" charset="-122"/>
                <a:sym typeface="+mn-ea"/>
              </a:rPr>
              <a:t>1、蓝衣员工</a:t>
            </a:r>
            <a:r>
              <a:rPr lang="en-US" altLang="zh-CN" sz="2000">
                <a:latin typeface="华康楷体W5-A" panose="1A454350000000000000" charset="-122"/>
                <a:ea typeface="华康楷体W5-A" panose="1A454350000000000000" charset="-122"/>
                <a:cs typeface="华康楷体W5-A" panose="1A454350000000000000" charset="-122"/>
                <a:sym typeface="+mn-ea"/>
              </a:rPr>
              <a:t>(B0)</a:t>
            </a:r>
            <a:r>
              <a:rPr lang="zh-CN" altLang="en-US" sz="2000">
                <a:latin typeface="华康楷体W5-A" panose="1A454350000000000000" charset="-122"/>
                <a:ea typeface="华康楷体W5-A" panose="1A454350000000000000" charset="-122"/>
                <a:cs typeface="华康楷体W5-A" panose="1A454350000000000000" charset="-122"/>
                <a:sym typeface="+mn-ea"/>
              </a:rPr>
              <a:t>可以选择遵守</a:t>
            </a:r>
            <a:r>
              <a:rPr lang="en-US" altLang="zh-CN" sz="2000">
                <a:latin typeface="华康楷体W5-A" panose="1A454350000000000000" charset="-122"/>
                <a:ea typeface="华康楷体W5-A" panose="1A454350000000000000" charset="-122"/>
                <a:cs typeface="华康楷体W5-A" panose="1A454350000000000000" charset="-122"/>
                <a:sym typeface="+mn-ea"/>
              </a:rPr>
              <a:t>(B1)</a:t>
            </a:r>
            <a:r>
              <a:rPr lang="zh-CN" altLang="en-US" sz="2000">
                <a:latin typeface="华康楷体W5-A" panose="1A454350000000000000" charset="-122"/>
                <a:ea typeface="华康楷体W5-A" panose="1A454350000000000000" charset="-122"/>
                <a:cs typeface="华康楷体W5-A" panose="1A454350000000000000" charset="-122"/>
                <a:sym typeface="+mn-ea"/>
              </a:rPr>
              <a:t>或不遵守员工准则</a:t>
            </a:r>
            <a:r>
              <a:rPr lang="en-US" altLang="zh-CN" sz="2000">
                <a:latin typeface="华康楷体W5-A" panose="1A454350000000000000" charset="-122"/>
                <a:ea typeface="华康楷体W5-A" panose="1A454350000000000000" charset="-122"/>
                <a:cs typeface="华康楷体W5-A" panose="1A454350000000000000" charset="-122"/>
                <a:sym typeface="+mn-ea"/>
              </a:rPr>
              <a:t>(B2)   B0-&gt;B1 </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 B2</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000">
                <a:latin typeface="华康楷体W5-A" panose="1A454350000000000000" charset="-122"/>
                <a:ea typeface="华康楷体W5-A" panose="1A454350000000000000" charset="-122"/>
                <a:cs typeface="华康楷体W5-A" panose="1A454350000000000000" charset="-122"/>
                <a:sym typeface="+mn-ea"/>
              </a:rPr>
              <a:t>2、不遵守员工准则</a:t>
            </a:r>
            <a:r>
              <a:rPr lang="en-US" altLang="zh-CN" sz="2000">
                <a:latin typeface="华康楷体W5-A" panose="1A454350000000000000" charset="-122"/>
                <a:ea typeface="华康楷体W5-A" panose="1A454350000000000000" charset="-122"/>
                <a:cs typeface="华康楷体W5-A" panose="1A454350000000000000" charset="-122"/>
                <a:sym typeface="+mn-ea"/>
              </a:rPr>
              <a:t>(B2)</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的蓝衣员工可以选择前往（</a:t>
            </a:r>
            <a:r>
              <a:rPr lang="en-US" altLang="zh-CN" sz="2000">
                <a:latin typeface="华康楷体W5-A" panose="1A454350000000000000" charset="-122"/>
                <a:ea typeface="华康楷体W5-A" panose="1A454350000000000000" charset="-122"/>
                <a:cs typeface="华康楷体W5-A" panose="1A454350000000000000" charset="-122"/>
                <a:sym typeface="+mn-ea"/>
              </a:rPr>
              <a:t>B3)</a:t>
            </a:r>
            <a:r>
              <a:rPr lang="zh-CN" altLang="en-US" sz="2000">
                <a:latin typeface="华康楷体W5-A" panose="1A454350000000000000" charset="-122"/>
                <a:ea typeface="华康楷体W5-A" panose="1A454350000000000000" charset="-122"/>
                <a:cs typeface="华康楷体W5-A" panose="1A454350000000000000" charset="-122"/>
                <a:sym typeface="+mn-ea"/>
              </a:rPr>
              <a:t>或不前往狮子园</a:t>
            </a:r>
            <a:r>
              <a:rPr lang="en-US" altLang="zh-CN" sz="2000">
                <a:latin typeface="华康楷体W5-A" panose="1A454350000000000000" charset="-122"/>
                <a:ea typeface="华康楷体W5-A" panose="1A454350000000000000" charset="-122"/>
                <a:cs typeface="华康楷体W5-A" panose="1A454350000000000000" charset="-122"/>
                <a:sym typeface="+mn-ea"/>
              </a:rPr>
              <a:t>(B4)  B2-&gt;B3</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B4</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000">
                <a:latin typeface="华康楷体W5-A" panose="1A454350000000000000" charset="-122"/>
                <a:ea typeface="华康楷体W5-A" panose="1A454350000000000000" charset="-122"/>
                <a:cs typeface="华康楷体W5-A" panose="1A454350000000000000" charset="-122"/>
                <a:sym typeface="+mn-ea"/>
              </a:rPr>
              <a:t>3、遵守员工准则</a:t>
            </a:r>
            <a:r>
              <a:rPr lang="en-US" altLang="zh-CN" sz="2000">
                <a:latin typeface="华康楷体W5-A" panose="1A454350000000000000" charset="-122"/>
                <a:ea typeface="华康楷体W5-A" panose="1A454350000000000000" charset="-122"/>
                <a:cs typeface="华康楷体W5-A" panose="1A454350000000000000" charset="-122"/>
                <a:sym typeface="+mn-ea"/>
              </a:rPr>
              <a:t>(B1)</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的蓝衣员工会正常工作</a:t>
            </a:r>
            <a:r>
              <a:rPr lang="en-US" altLang="zh-CN" sz="2000">
                <a:latin typeface="华康楷体W5-A" panose="1A454350000000000000" charset="-122"/>
                <a:ea typeface="华康楷体W5-A" panose="1A454350000000000000" charset="-122"/>
                <a:cs typeface="华康楷体W5-A" panose="1A454350000000000000" charset="-122"/>
                <a:sym typeface="+mn-ea"/>
              </a:rPr>
              <a:t>(B5)  B1-&gt;B5</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000">
                <a:latin typeface="华康楷体W5-A" panose="1A454350000000000000" charset="-122"/>
                <a:ea typeface="华康楷体W5-A" panose="1A454350000000000000" charset="-122"/>
                <a:cs typeface="华康楷体W5-A" panose="1A454350000000000000" charset="-122"/>
                <a:sym typeface="+mn-ea"/>
              </a:rPr>
              <a:t>4、未前往狮子园</a:t>
            </a:r>
            <a:r>
              <a:rPr lang="en-US" altLang="zh-CN" sz="2000">
                <a:latin typeface="华康楷体W5-A" panose="1A454350000000000000" charset="-122"/>
                <a:ea typeface="华康楷体W5-A" panose="1A454350000000000000" charset="-122"/>
                <a:cs typeface="华康楷体W5-A" panose="1A454350000000000000" charset="-122"/>
                <a:sym typeface="+mn-ea"/>
              </a:rPr>
              <a:t>(B4)</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的蓝衣员工会</a:t>
            </a:r>
            <a:r>
              <a:rPr lang="zh-CN" altLang="en-US" sz="2000">
                <a:highlight>
                  <a:srgbClr val="FF0000"/>
                </a:highlight>
                <a:latin typeface="华康楷体W5-A" panose="1A454350000000000000" charset="-122"/>
                <a:ea typeface="华康楷体W5-A" panose="1A454350000000000000" charset="-122"/>
                <a:cs typeface="华康楷体W5-A" panose="1A454350000000000000" charset="-122"/>
                <a:sym typeface="+mn-ea"/>
              </a:rPr>
              <a:t>变成兔子</a:t>
            </a:r>
            <a:r>
              <a:rPr lang="en-US" altLang="zh-CN" sz="2000">
                <a:latin typeface="华康楷体W5-A" panose="1A454350000000000000" charset="-122"/>
                <a:ea typeface="华康楷体W5-A" panose="1A454350000000000000" charset="-122"/>
                <a:cs typeface="华康楷体W5-A" panose="1A454350000000000000" charset="-122"/>
                <a:sym typeface="+mn-ea"/>
              </a:rPr>
              <a:t> (BD1)  B4-&gt;BD1</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zh-CN" altLang="en-US" sz="2000">
                <a:latin typeface="华康楷体W5-A" panose="1A454350000000000000" charset="-122"/>
                <a:ea typeface="华康楷体W5-A" panose="1A454350000000000000" charset="-122"/>
                <a:cs typeface="华康楷体W5-A" panose="1A454350000000000000" charset="-122"/>
                <a:sym typeface="+mn-ea"/>
              </a:rPr>
              <a:t>5、前往狮子园</a:t>
            </a:r>
            <a:r>
              <a:rPr lang="en-US" altLang="zh-CN" sz="2000">
                <a:latin typeface="华康楷体W5-A" panose="1A454350000000000000" charset="-122"/>
                <a:ea typeface="华康楷体W5-A" panose="1A454350000000000000" charset="-122"/>
                <a:cs typeface="华康楷体W5-A" panose="1A454350000000000000" charset="-122"/>
                <a:sym typeface="+mn-ea"/>
              </a:rPr>
              <a:t>(B3)</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的蓝衣员工会被狮子撕咬（</a:t>
            </a:r>
            <a:r>
              <a:rPr lang="en-US" altLang="zh-CN" sz="2000">
                <a:latin typeface="华康楷体W5-A" panose="1A454350000000000000" charset="-122"/>
                <a:ea typeface="华康楷体W5-A" panose="1A454350000000000000" charset="-122"/>
                <a:cs typeface="华康楷体W5-A" panose="1A454350000000000000" charset="-122"/>
                <a:sym typeface="+mn-ea"/>
              </a:rPr>
              <a:t>B6)</a:t>
            </a:r>
            <a:r>
              <a:rPr lang="zh-CN" altLang="en-US" sz="2000">
                <a:latin typeface="华康楷体W5-A" panose="1A454350000000000000" charset="-122"/>
                <a:ea typeface="华康楷体W5-A" panose="1A454350000000000000" charset="-122"/>
                <a:cs typeface="华康楷体W5-A" panose="1A454350000000000000" charset="-122"/>
                <a:sym typeface="+mn-ea"/>
              </a:rPr>
              <a:t>或不被狮子撕咬</a:t>
            </a:r>
            <a:r>
              <a:rPr lang="en-US" altLang="zh-CN" sz="2000">
                <a:latin typeface="华康楷体W5-A" panose="1A454350000000000000" charset="-122"/>
                <a:ea typeface="华康楷体W5-A" panose="1A454350000000000000" charset="-122"/>
                <a:cs typeface="华康楷体W5-A" panose="1A454350000000000000" charset="-122"/>
                <a:sym typeface="+mn-ea"/>
              </a:rPr>
              <a:t>(B7) B3-&gt;B6</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B7</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000">
                <a:latin typeface="华康楷体W5-A" panose="1A454350000000000000" charset="-122"/>
                <a:ea typeface="华康楷体W5-A" panose="1A454350000000000000" charset="-122"/>
                <a:cs typeface="华康楷体W5-A" panose="1A454350000000000000" charset="-122"/>
                <a:sym typeface="+mn-ea"/>
              </a:rPr>
              <a:t>6</a:t>
            </a:r>
            <a:r>
              <a:rPr lang="zh-CN" altLang="en-US" sz="2000">
                <a:latin typeface="华康楷体W5-A" panose="1A454350000000000000" charset="-122"/>
                <a:ea typeface="华康楷体W5-A" panose="1A454350000000000000" charset="-122"/>
                <a:cs typeface="华康楷体W5-A" panose="1A454350000000000000" charset="-122"/>
                <a:sym typeface="+mn-ea"/>
              </a:rPr>
              <a:t>、未被狮子撕咬</a:t>
            </a:r>
            <a:r>
              <a:rPr lang="en-US" altLang="zh-CN" sz="2000">
                <a:latin typeface="华康楷体W5-A" panose="1A454350000000000000" charset="-122"/>
                <a:ea typeface="华康楷体W5-A" panose="1A454350000000000000" charset="-122"/>
                <a:cs typeface="华康楷体W5-A" panose="1A454350000000000000" charset="-122"/>
                <a:sym typeface="+mn-ea"/>
              </a:rPr>
              <a:t>(B7)</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的蓝衣员工会</a:t>
            </a:r>
            <a:r>
              <a:rPr lang="zh-CN" altLang="en-US" sz="2000">
                <a:highlight>
                  <a:srgbClr val="00FF00"/>
                </a:highlight>
                <a:latin typeface="华康楷体W5-A" panose="1A454350000000000000" charset="-122"/>
                <a:ea typeface="华康楷体W5-A" panose="1A454350000000000000" charset="-122"/>
                <a:cs typeface="华康楷体W5-A" panose="1A454350000000000000" charset="-122"/>
                <a:sym typeface="+mn-ea"/>
              </a:rPr>
              <a:t>正常存活</a:t>
            </a:r>
            <a:r>
              <a:rPr lang="en-US" altLang="zh-CN" sz="2000">
                <a:highlight>
                  <a:srgbClr val="00FF00"/>
                </a:highlight>
                <a:latin typeface="华康楷体W5-A" panose="1A454350000000000000" charset="-122"/>
                <a:ea typeface="华康楷体W5-A" panose="1A454350000000000000" charset="-122"/>
                <a:cs typeface="华康楷体W5-A" panose="1A454350000000000000" charset="-122"/>
                <a:sym typeface="+mn-ea"/>
              </a:rPr>
              <a:t>(BS1)</a:t>
            </a:r>
            <a:r>
              <a:rPr lang="en-US" altLang="zh-CN" sz="2000">
                <a:latin typeface="华康楷体W5-A" panose="1A454350000000000000" charset="-122"/>
                <a:ea typeface="华康楷体W5-A" panose="1A454350000000000000" charset="-122"/>
                <a:cs typeface="华康楷体W5-A" panose="1A454350000000000000" charset="-122"/>
                <a:sym typeface="+mn-ea"/>
              </a:rPr>
              <a:t>  B7-&gt;BS1</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000">
                <a:latin typeface="华康楷体W5-A" panose="1A454350000000000000" charset="-122"/>
                <a:ea typeface="华康楷体W5-A" panose="1A454350000000000000" charset="-122"/>
                <a:cs typeface="华康楷体W5-A" panose="1A454350000000000000" charset="-122"/>
                <a:sym typeface="+mn-ea"/>
              </a:rPr>
              <a:t>7</a:t>
            </a:r>
            <a:r>
              <a:rPr lang="zh-CN" altLang="en-US" sz="2000">
                <a:latin typeface="华康楷体W5-A" panose="1A454350000000000000" charset="-122"/>
                <a:ea typeface="华康楷体W5-A" panose="1A454350000000000000" charset="-122"/>
                <a:cs typeface="华康楷体W5-A" panose="1A454350000000000000" charset="-122"/>
                <a:sym typeface="+mn-ea"/>
              </a:rPr>
              <a:t>、被狮子撕咬</a:t>
            </a:r>
            <a:r>
              <a:rPr lang="en-US" altLang="zh-CN" sz="2000">
                <a:latin typeface="华康楷体W5-A" panose="1A454350000000000000" charset="-122"/>
                <a:ea typeface="华康楷体W5-A" panose="1A454350000000000000" charset="-122"/>
                <a:cs typeface="华康楷体W5-A" panose="1A454350000000000000" charset="-122"/>
                <a:sym typeface="+mn-ea"/>
              </a:rPr>
              <a:t>(B6)</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的蓝衣员工可能存活</a:t>
            </a:r>
            <a:r>
              <a:rPr lang="en-US" altLang="zh-CN" sz="2000">
                <a:latin typeface="华康楷体W5-A" panose="1A454350000000000000" charset="-122"/>
                <a:ea typeface="华康楷体W5-A" panose="1A454350000000000000" charset="-122"/>
                <a:cs typeface="华康楷体W5-A" panose="1A454350000000000000" charset="-122"/>
                <a:sym typeface="+mn-ea"/>
              </a:rPr>
              <a:t>(B8)</a:t>
            </a:r>
            <a:r>
              <a:rPr lang="zh-CN" altLang="en-US" sz="2000">
                <a:latin typeface="华康楷体W5-A" panose="1A454350000000000000" charset="-122"/>
                <a:ea typeface="华康楷体W5-A" panose="1A454350000000000000" charset="-122"/>
                <a:cs typeface="华康楷体W5-A" panose="1A454350000000000000" charset="-122"/>
                <a:sym typeface="+mn-ea"/>
              </a:rPr>
              <a:t>或者</a:t>
            </a:r>
            <a:r>
              <a:rPr lang="zh-CN" altLang="en-US" sz="2000">
                <a:highlight>
                  <a:srgbClr val="FF0000"/>
                </a:highlight>
                <a:latin typeface="华康楷体W5-A" panose="1A454350000000000000" charset="-122"/>
                <a:ea typeface="华康楷体W5-A" panose="1A454350000000000000" charset="-122"/>
                <a:cs typeface="华康楷体W5-A" panose="1A454350000000000000" charset="-122"/>
                <a:sym typeface="+mn-ea"/>
              </a:rPr>
              <a:t>死亡</a:t>
            </a:r>
            <a:r>
              <a:rPr lang="en-US" altLang="zh-CN" sz="2000">
                <a:latin typeface="华康楷体W5-A" panose="1A454350000000000000" charset="-122"/>
                <a:ea typeface="华康楷体W5-A" panose="1A454350000000000000" charset="-122"/>
                <a:cs typeface="华康楷体W5-A" panose="1A454350000000000000" charset="-122"/>
                <a:sym typeface="+mn-ea"/>
              </a:rPr>
              <a:t>(BD2)  B6-&gt;B8</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BD2</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000">
                <a:latin typeface="华康楷体W5-A" panose="1A454350000000000000" charset="-122"/>
                <a:ea typeface="华康楷体W5-A" panose="1A454350000000000000" charset="-122"/>
                <a:cs typeface="华康楷体W5-A" panose="1A454350000000000000" charset="-122"/>
                <a:sym typeface="+mn-ea"/>
              </a:rPr>
              <a:t>8</a:t>
            </a:r>
            <a:r>
              <a:rPr lang="zh-CN" altLang="en-US" sz="2000">
                <a:latin typeface="华康楷体W5-A" panose="1A454350000000000000" charset="-122"/>
                <a:ea typeface="华康楷体W5-A" panose="1A454350000000000000" charset="-122"/>
                <a:cs typeface="华康楷体W5-A" panose="1A454350000000000000" charset="-122"/>
                <a:sym typeface="+mn-ea"/>
              </a:rPr>
              <a:t>、被狮子撕咬且存活</a:t>
            </a:r>
            <a:r>
              <a:rPr lang="en-US" altLang="zh-CN" sz="2000">
                <a:latin typeface="华康楷体W5-A" panose="1A454350000000000000" charset="-122"/>
                <a:ea typeface="华康楷体W5-A" panose="1A454350000000000000" charset="-122"/>
                <a:cs typeface="华康楷体W5-A" panose="1A454350000000000000" charset="-122"/>
                <a:sym typeface="+mn-ea"/>
              </a:rPr>
              <a:t>(B8)</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的蓝衣员工会穿上黑衣变为</a:t>
            </a:r>
            <a:r>
              <a:rPr lang="zh-CN" altLang="en-US" sz="2000">
                <a:highlight>
                  <a:srgbClr val="00FFFF"/>
                </a:highlight>
                <a:latin typeface="华康楷体W5-A" panose="1A454350000000000000" charset="-122"/>
                <a:ea typeface="华康楷体W5-A" panose="1A454350000000000000" charset="-122"/>
                <a:cs typeface="华康楷体W5-A" panose="1A454350000000000000" charset="-122"/>
                <a:sym typeface="+mn-ea"/>
              </a:rPr>
              <a:t>黑衣员工</a:t>
            </a:r>
            <a:r>
              <a:rPr lang="en-US" altLang="zh-CN" sz="2000">
                <a:latin typeface="华康楷体W5-A" panose="1A454350000000000000" charset="-122"/>
                <a:ea typeface="华康楷体W5-A" panose="1A454350000000000000" charset="-122"/>
                <a:cs typeface="华康楷体W5-A" panose="1A454350000000000000" charset="-122"/>
                <a:sym typeface="+mn-ea"/>
              </a:rPr>
              <a:t>(K0)  B8-&gt;K0</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000">
                <a:latin typeface="华康楷体W5-A" panose="1A454350000000000000" charset="-122"/>
                <a:ea typeface="华康楷体W5-A" panose="1A454350000000000000" charset="-122"/>
                <a:cs typeface="华康楷体W5-A" panose="1A454350000000000000" charset="-122"/>
                <a:sym typeface="+mn-ea"/>
              </a:rPr>
              <a:t>9</a:t>
            </a:r>
            <a:r>
              <a:rPr lang="zh-CN" altLang="en-US" sz="2000">
                <a:latin typeface="华康楷体W5-A" panose="1A454350000000000000" charset="-122"/>
                <a:ea typeface="华康楷体W5-A" panose="1A454350000000000000" charset="-122"/>
                <a:cs typeface="华康楷体W5-A" panose="1A454350000000000000" charset="-122"/>
                <a:sym typeface="+mn-ea"/>
              </a:rPr>
              <a:t>、正常工作</a:t>
            </a:r>
            <a:r>
              <a:rPr lang="en-US" altLang="zh-CN" sz="2000">
                <a:latin typeface="华康楷体W5-A" panose="1A454350000000000000" charset="-122"/>
                <a:ea typeface="华康楷体W5-A" panose="1A454350000000000000" charset="-122"/>
                <a:cs typeface="华康楷体W5-A" panose="1A454350000000000000" charset="-122"/>
                <a:sym typeface="+mn-ea"/>
              </a:rPr>
              <a:t>(B5)</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的蓝衣员工可以选择</a:t>
            </a:r>
            <a:r>
              <a:rPr lang="zh-CN" altLang="en-US" sz="2000">
                <a:highlight>
                  <a:srgbClr val="00FF00"/>
                </a:highlight>
                <a:latin typeface="华康楷体W5-A" panose="1A454350000000000000" charset="-122"/>
                <a:ea typeface="华康楷体W5-A" panose="1A454350000000000000" charset="-122"/>
                <a:cs typeface="华康楷体W5-A" panose="1A454350000000000000" charset="-122"/>
                <a:sym typeface="+mn-ea"/>
              </a:rPr>
              <a:t>回宿舍休息</a:t>
            </a:r>
            <a:r>
              <a:rPr lang="en-US" altLang="zh-CN" sz="2000">
                <a:highlight>
                  <a:srgbClr val="00FF00"/>
                </a:highlight>
                <a:latin typeface="华康楷体W5-A" panose="1A454350000000000000" charset="-122"/>
                <a:ea typeface="华康楷体W5-A" panose="1A454350000000000000" charset="-122"/>
                <a:cs typeface="华康楷体W5-A" panose="1A454350000000000000" charset="-122"/>
                <a:sym typeface="+mn-ea"/>
              </a:rPr>
              <a:t>(BS2)</a:t>
            </a:r>
            <a:r>
              <a:rPr lang="zh-CN" altLang="en-US" sz="2000">
                <a:latin typeface="华康楷体W5-A" panose="1A454350000000000000" charset="-122"/>
                <a:ea typeface="华康楷体W5-A" panose="1A454350000000000000" charset="-122"/>
                <a:cs typeface="华康楷体W5-A" panose="1A454350000000000000" charset="-122"/>
                <a:sym typeface="+mn-ea"/>
              </a:rPr>
              <a:t>或者前往大象园</a:t>
            </a:r>
            <a:r>
              <a:rPr lang="en-US" altLang="zh-CN" sz="2000">
                <a:latin typeface="华康楷体W5-A" panose="1A454350000000000000" charset="-122"/>
                <a:ea typeface="华康楷体W5-A" panose="1A454350000000000000" charset="-122"/>
                <a:cs typeface="华康楷体W5-A" panose="1A454350000000000000" charset="-122"/>
                <a:sym typeface="+mn-ea"/>
              </a:rPr>
              <a:t>(B9)  B5-&gt;BS2</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B9</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000">
                <a:latin typeface="华康楷体W5-A" panose="1A454350000000000000" charset="-122"/>
                <a:ea typeface="华康楷体W5-A" panose="1A454350000000000000" charset="-122"/>
                <a:cs typeface="华康楷体W5-A" panose="1A454350000000000000" charset="-122"/>
                <a:sym typeface="+mn-ea"/>
              </a:rPr>
              <a:t>10</a:t>
            </a:r>
            <a:r>
              <a:rPr lang="zh-CN" altLang="en-US" sz="2000">
                <a:latin typeface="华康楷体W5-A" panose="1A454350000000000000" charset="-122"/>
                <a:ea typeface="华康楷体W5-A" panose="1A454350000000000000" charset="-122"/>
                <a:cs typeface="华康楷体W5-A" panose="1A454350000000000000" charset="-122"/>
                <a:sym typeface="+mn-ea"/>
              </a:rPr>
              <a:t>、前往大象园</a:t>
            </a:r>
            <a:r>
              <a:rPr lang="en-US" altLang="zh-CN" sz="2000">
                <a:latin typeface="华康楷体W5-A" panose="1A454350000000000000" charset="-122"/>
                <a:ea typeface="华康楷体W5-A" panose="1A454350000000000000" charset="-122"/>
                <a:cs typeface="华康楷体W5-A" panose="1A454350000000000000" charset="-122"/>
                <a:sym typeface="+mn-ea"/>
              </a:rPr>
              <a:t>(B9)</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的蓝衣员工可能听到兔子园的笑声</a:t>
            </a:r>
            <a:r>
              <a:rPr lang="en-US" altLang="zh-CN" sz="2000">
                <a:latin typeface="华康楷体W5-A" panose="1A454350000000000000" charset="-122"/>
                <a:ea typeface="华康楷体W5-A" panose="1A454350000000000000" charset="-122"/>
                <a:cs typeface="华康楷体W5-A" panose="1A454350000000000000" charset="-122"/>
                <a:sym typeface="+mn-ea"/>
              </a:rPr>
              <a:t>(B10)</a:t>
            </a:r>
            <a:r>
              <a:rPr lang="zh-CN" altLang="en-US" sz="2000">
                <a:latin typeface="华康楷体W5-A" panose="1A454350000000000000" charset="-122"/>
                <a:ea typeface="华康楷体W5-A" panose="1A454350000000000000" charset="-122"/>
                <a:cs typeface="华康楷体W5-A" panose="1A454350000000000000" charset="-122"/>
                <a:sym typeface="+mn-ea"/>
              </a:rPr>
              <a:t>或者看到带有兔子耳饰的人进入大象园区</a:t>
            </a:r>
            <a:r>
              <a:rPr lang="en-US" altLang="zh-CN" sz="2000">
                <a:latin typeface="华康楷体W5-A" panose="1A454350000000000000" charset="-122"/>
                <a:ea typeface="华康楷体W5-A" panose="1A454350000000000000" charset="-122"/>
                <a:cs typeface="华康楷体W5-A" panose="1A454350000000000000" charset="-122"/>
                <a:sym typeface="+mn-ea"/>
              </a:rPr>
              <a:t>(B11)  B9-&gt;B10</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B11</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000">
                <a:latin typeface="华康楷体W5-A" panose="1A454350000000000000" charset="-122"/>
                <a:ea typeface="华康楷体W5-A" panose="1A454350000000000000" charset="-122"/>
                <a:cs typeface="华康楷体W5-A" panose="1A454350000000000000" charset="-122"/>
                <a:sym typeface="+mn-ea"/>
              </a:rPr>
              <a:t>11</a:t>
            </a:r>
            <a:r>
              <a:rPr lang="zh-CN" altLang="en-US" sz="2000">
                <a:latin typeface="华康楷体W5-A" panose="1A454350000000000000" charset="-122"/>
                <a:ea typeface="华康楷体W5-A" panose="1A454350000000000000" charset="-122"/>
                <a:cs typeface="华康楷体W5-A" panose="1A454350000000000000" charset="-122"/>
                <a:sym typeface="+mn-ea"/>
              </a:rPr>
              <a:t>、听到兔子园笑声</a:t>
            </a:r>
            <a:r>
              <a:rPr lang="en-US" altLang="zh-CN" sz="2000">
                <a:latin typeface="华康楷体W5-A" panose="1A454350000000000000" charset="-122"/>
                <a:ea typeface="华康楷体W5-A" panose="1A454350000000000000" charset="-122"/>
                <a:cs typeface="华康楷体W5-A" panose="1A454350000000000000" charset="-122"/>
                <a:sym typeface="+mn-ea"/>
              </a:rPr>
              <a:t>(B10)</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的蓝衣员工会丢弃自己在大象园区</a:t>
            </a:r>
            <a:r>
              <a:rPr lang="en-US" altLang="zh-CN" sz="2000">
                <a:latin typeface="华康楷体W5-A" panose="1A454350000000000000" charset="-122"/>
                <a:ea typeface="华康楷体W5-A" panose="1A454350000000000000" charset="-122"/>
                <a:cs typeface="华康楷体W5-A" panose="1A454350000000000000" charset="-122"/>
                <a:sym typeface="+mn-ea"/>
              </a:rPr>
              <a:t>(B12)  B10-&gt;B12</a:t>
            </a:r>
            <a:endParaRPr lang="zh-CN" altLang="en-US" sz="2000">
              <a:latin typeface="华康楷体W5-A" panose="1A454350000000000000" charset="-122"/>
              <a:ea typeface="华康楷体W5-A" panose="1A454350000000000000" charset="-122"/>
              <a:cs typeface="华康楷体W5-A" panose="1A454350000000000000" charset="-122"/>
            </a:endParaRPr>
          </a:p>
          <a:p>
            <a:pPr algn="l">
              <a:buClrTx/>
              <a:buSzTx/>
              <a:buFontTx/>
            </a:pPr>
            <a:r>
              <a:rPr lang="en-US" altLang="zh-CN" sz="2000">
                <a:latin typeface="华康楷体W5-A" panose="1A454350000000000000" charset="-122"/>
                <a:ea typeface="华康楷体W5-A" panose="1A454350000000000000" charset="-122"/>
                <a:cs typeface="华康楷体W5-A" panose="1A454350000000000000" charset="-122"/>
                <a:sym typeface="+mn-ea"/>
              </a:rPr>
              <a:t>12</a:t>
            </a:r>
            <a:r>
              <a:rPr lang="zh-CN" altLang="en-US" sz="2000">
                <a:latin typeface="华康楷体W5-A" panose="1A454350000000000000" charset="-122"/>
                <a:ea typeface="华康楷体W5-A" panose="1A454350000000000000" charset="-122"/>
                <a:cs typeface="华康楷体W5-A" panose="1A454350000000000000" charset="-122"/>
                <a:sym typeface="+mn-ea"/>
              </a:rPr>
              <a:t>、看到带有兔子耳饰的人进入大象园区</a:t>
            </a:r>
            <a:r>
              <a:rPr lang="en-US" altLang="zh-CN" sz="2000">
                <a:latin typeface="华康楷体W5-A" panose="1A454350000000000000" charset="-122"/>
                <a:ea typeface="华康楷体W5-A" panose="1A454350000000000000" charset="-122"/>
                <a:cs typeface="华康楷体W5-A" panose="1A454350000000000000" charset="-122"/>
                <a:sym typeface="+mn-ea"/>
              </a:rPr>
              <a:t>(B11)</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的蓝衣员工会</a:t>
            </a:r>
            <a:r>
              <a:rPr lang="zh-CN" altLang="en-US" sz="2000">
                <a:highlight>
                  <a:srgbClr val="00FF00"/>
                </a:highlight>
                <a:latin typeface="华康楷体W5-A" panose="1A454350000000000000" charset="-122"/>
                <a:ea typeface="华康楷体W5-A" panose="1A454350000000000000" charset="-122"/>
                <a:cs typeface="华康楷体W5-A" panose="1A454350000000000000" charset="-122"/>
                <a:sym typeface="+mn-ea"/>
              </a:rPr>
              <a:t>封闭大象园区直至听到尖叫</a:t>
            </a:r>
            <a:r>
              <a:rPr lang="en-US" altLang="zh-CN" sz="2000">
                <a:latin typeface="华康楷体W5-A" panose="1A454350000000000000" charset="-122"/>
                <a:ea typeface="华康楷体W5-A" panose="1A454350000000000000" charset="-122"/>
                <a:cs typeface="华康楷体W5-A" panose="1A454350000000000000" charset="-122"/>
                <a:sym typeface="+mn-ea"/>
              </a:rPr>
              <a:t>(B</a:t>
            </a:r>
            <a:r>
              <a:rPr lang="en-US" altLang="zh-CN" sz="2000">
                <a:latin typeface="华康楷体W5-A" panose="1A454350000000000000" charset="-122"/>
                <a:ea typeface="华康楷体W5-A" panose="1A454350000000000000" charset="-122"/>
                <a:cs typeface="华康楷体W5-A" panose="1A454350000000000000" charset="-122"/>
                <a:sym typeface="+mn-ea"/>
              </a:rPr>
              <a:t>S3)</a:t>
            </a:r>
            <a:endParaRPr lang="en-US" altLang="zh-CN" sz="2000">
              <a:latin typeface="华康楷体W5-A" panose="1A454350000000000000" charset="-122"/>
              <a:ea typeface="华康楷体W5-A" panose="1A454350000000000000" charset="-122"/>
              <a:cs typeface="华康楷体W5-A" panose="1A454350000000000000" charset="-122"/>
              <a:sym typeface="+mn-ea"/>
            </a:endParaRPr>
          </a:p>
          <a:p>
            <a:pPr algn="l">
              <a:buClrTx/>
              <a:buSzTx/>
              <a:buFontTx/>
            </a:pPr>
            <a:r>
              <a:rPr lang="en-US" altLang="zh-CN" sz="2000">
                <a:latin typeface="华康楷体W5-A" panose="1A454350000000000000" charset="-122"/>
                <a:ea typeface="华康楷体W5-A" panose="1A454350000000000000" charset="-122"/>
                <a:cs typeface="华康楷体W5-A" panose="1A454350000000000000" charset="-122"/>
                <a:sym typeface="+mn-ea"/>
              </a:rPr>
              <a:t>                   B11-&gt;B</a:t>
            </a:r>
            <a:r>
              <a:rPr lang="en-US" altLang="zh-CN" sz="2000">
                <a:latin typeface="华康楷体W5-A" panose="1A454350000000000000" charset="-122"/>
                <a:ea typeface="华康楷体W5-A" panose="1A454350000000000000" charset="-122"/>
                <a:cs typeface="华康楷体W5-A" panose="1A454350000000000000" charset="-122"/>
                <a:sym typeface="+mn-ea"/>
              </a:rPr>
              <a:t>S3</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pPr algn="l">
              <a:buClrTx/>
              <a:buSzTx/>
              <a:buFontTx/>
            </a:pPr>
            <a:r>
              <a:rPr lang="en-US" altLang="zh-CN" sz="2000">
                <a:latin typeface="华康楷体W5-A" panose="1A454350000000000000" charset="-122"/>
                <a:ea typeface="华康楷体W5-A" panose="1A454350000000000000" charset="-122"/>
                <a:cs typeface="华康楷体W5-A" panose="1A454350000000000000" charset="-122"/>
                <a:sym typeface="+mn-ea"/>
              </a:rPr>
              <a:t>13</a:t>
            </a:r>
            <a:r>
              <a:rPr lang="zh-CN" altLang="en-US" sz="2000">
                <a:latin typeface="华康楷体W5-A" panose="1A454350000000000000" charset="-122"/>
                <a:ea typeface="华康楷体W5-A" panose="1A454350000000000000" charset="-122"/>
                <a:cs typeface="华康楷体W5-A" panose="1A454350000000000000" charset="-122"/>
                <a:sym typeface="+mn-ea"/>
              </a:rPr>
              <a:t>、丢弃自己在大象园区</a:t>
            </a:r>
            <a:r>
              <a:rPr lang="en-US" altLang="zh-CN" sz="2000">
                <a:latin typeface="华康楷体W5-A" panose="1A454350000000000000" charset="-122"/>
                <a:ea typeface="华康楷体W5-A" panose="1A454350000000000000" charset="-122"/>
                <a:cs typeface="华康楷体W5-A" panose="1A454350000000000000" charset="-122"/>
                <a:sym typeface="+mn-ea"/>
              </a:rPr>
              <a:t>(B12)</a:t>
            </a:r>
            <a:r>
              <a:rPr lang="zh-CN" altLang="en-US" sz="2000">
                <a:latin typeface="华康楷体W5-A" panose="1A454350000000000000" charset="-122"/>
                <a:ea typeface="华康楷体W5-A" panose="1A454350000000000000" charset="-122"/>
                <a:cs typeface="华康楷体W5-A" panose="1A454350000000000000" charset="-122"/>
                <a:sym typeface="+mn-ea"/>
              </a:rPr>
              <a:t>的蓝衣员工会</a:t>
            </a:r>
            <a:r>
              <a:rPr lang="zh-CN" altLang="en-US" sz="2000">
                <a:highlight>
                  <a:srgbClr val="FF0000"/>
                </a:highlight>
                <a:latin typeface="华康楷体W5-A" panose="1A454350000000000000" charset="-122"/>
                <a:ea typeface="华康楷体W5-A" panose="1A454350000000000000" charset="-122"/>
                <a:cs typeface="华康楷体W5-A" panose="1A454350000000000000" charset="-122"/>
                <a:sym typeface="+mn-ea"/>
              </a:rPr>
              <a:t>死亡</a:t>
            </a:r>
            <a:r>
              <a:rPr lang="en-US" altLang="zh-CN" sz="2000">
                <a:latin typeface="华康楷体W5-A" panose="1A454350000000000000" charset="-122"/>
                <a:ea typeface="华康楷体W5-A" panose="1A454350000000000000" charset="-122"/>
                <a:cs typeface="华康楷体W5-A" panose="1A454350000000000000" charset="-122"/>
                <a:sym typeface="+mn-ea"/>
              </a:rPr>
              <a:t>(BD3)   B12-&gt;BD3</a:t>
            </a:r>
            <a:endParaRPr lang="zh-CN" altLang="en-US" sz="2000">
              <a:latin typeface="华康楷体W5-A" panose="1A454350000000000000" charset="-122"/>
              <a:ea typeface="华康楷体W5-A" panose="1A454350000000000000" charset="-122"/>
              <a:cs typeface="华康楷体W5-A" panose="1A454350000000000000" charset="-122"/>
              <a:sym typeface="+mn-ea"/>
            </a:endParaRPr>
          </a:p>
          <a:p>
            <a:endParaRPr lang="zh-CN" altLang="en-US" sz="2000">
              <a:latin typeface="华康楷体W5-A" panose="1A454350000000000000" charset="-122"/>
              <a:ea typeface="华康楷体W5-A" panose="1A454350000000000000" charset="-122"/>
              <a:cs typeface="华康楷体W5-A" panose="1A454350000000000000"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3" name="文本框 2"/>
          <p:cNvSpPr txBox="1"/>
          <p:nvPr/>
        </p:nvSpPr>
        <p:spPr>
          <a:xfrm>
            <a:off x="342265" y="299720"/>
            <a:ext cx="11228705" cy="5262245"/>
          </a:xfrm>
          <a:prstGeom prst="rect">
            <a:avLst/>
          </a:prstGeom>
          <a:noFill/>
        </p:spPr>
        <p:txBody>
          <a:bodyPr wrap="square" rtlCol="0">
            <a:spAutoFit/>
          </a:bodyPr>
          <a:p>
            <a:r>
              <a:rPr lang="zh-CN" altLang="en-US" sz="3600">
                <a:latin typeface="华康楷体W5-A" panose="1A454350000000000000" charset="-122"/>
                <a:ea typeface="华康楷体W5-A" panose="1A454350000000000000" charset="-122"/>
                <a:cs typeface="华康楷体W5-A" panose="1A454350000000000000" charset="-122"/>
                <a:sym typeface="+mn-ea"/>
              </a:rPr>
              <a:t>黑衣员工部分：</a:t>
            </a:r>
            <a:endParaRPr lang="zh-CN" altLang="en-US" sz="3600">
              <a:latin typeface="华康楷体W5-A" panose="1A454350000000000000" charset="-122"/>
              <a:ea typeface="华康楷体W5-A" panose="1A454350000000000000" charset="-122"/>
              <a:cs typeface="华康楷体W5-A" panose="1A454350000000000000" charset="-122"/>
              <a:sym typeface="+mn-ea"/>
            </a:endParaRPr>
          </a:p>
          <a:p>
            <a:r>
              <a:rPr lang="en-US" altLang="zh-CN" sz="2000">
                <a:latin typeface="华康楷体W5-A" panose="1A454350000000000000" charset="-122"/>
                <a:ea typeface="华康楷体W5-A" panose="1A454350000000000000" charset="-122"/>
                <a:cs typeface="华康楷体W5-A" panose="1A454350000000000000" charset="-122"/>
              </a:rPr>
              <a:t>1、黑衣员工(K0)可以选择是(K1)否(K2)查看员工守则  K0 -&gt; K1</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K2</a:t>
            </a:r>
            <a:endParaRPr lang="en-US" altLang="zh-CN"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2、查看了员工守则(K1)的黑衣员工可以选择是(K3)否(K4)遵守员工守则  K1-&gt; K3</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K4</a:t>
            </a:r>
            <a:endParaRPr lang="en-US" altLang="zh-CN"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3、未查看员工守则(K2)的黑衣员工会</a:t>
            </a:r>
            <a:r>
              <a:rPr lang="en-US" altLang="zh-CN" sz="2000">
                <a:highlight>
                  <a:srgbClr val="FF0000"/>
                </a:highlight>
                <a:latin typeface="华康楷体W5-A" panose="1A454350000000000000" charset="-122"/>
                <a:ea typeface="华康楷体W5-A" panose="1A454350000000000000" charset="-122"/>
                <a:cs typeface="华康楷体W5-A" panose="1A454350000000000000" charset="-122"/>
              </a:rPr>
              <a:t>变成山羊</a:t>
            </a:r>
            <a:r>
              <a:rPr lang="en-US" altLang="zh-CN" sz="2000">
                <a:latin typeface="华康楷体W5-A" panose="1A454350000000000000" charset="-122"/>
                <a:ea typeface="华康楷体W5-A" panose="1A454350000000000000" charset="-122"/>
                <a:cs typeface="华康楷体W5-A" panose="1A454350000000000000" charset="-122"/>
              </a:rPr>
              <a:t>(KD1)  K2-&gt;KD1</a:t>
            </a:r>
            <a:endParaRPr lang="en-US" altLang="zh-CN"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4、不遵守员工守则(K4)的黑衣员工会违反第五条规定(K5) K4-&gt;K5</a:t>
            </a:r>
            <a:endParaRPr lang="en-US" altLang="zh-CN"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5、遵守员工守则(K3)的黑衣员工可以选择是(K6)否(K7)遵守海洋馆内的告示  K3-&gt;K6</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K7</a:t>
            </a:r>
            <a:endParaRPr lang="en-US" altLang="zh-CN"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6、违反了第五条规定(K5)的黑衣员工可以选择是(k8)否(k9)拥有地图虚线部分或者将虚线部分喂给兔子园的兔子  K5-&gt;K8</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K9</a:t>
            </a:r>
            <a:endParaRPr lang="en-US" altLang="zh-CN"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7、不遵守海洋馆内部告示(K7)的黑衣员工会</a:t>
            </a:r>
            <a:r>
              <a:rPr lang="en-US" altLang="zh-CN" sz="2000">
                <a:highlight>
                  <a:srgbClr val="FF0000"/>
                </a:highlight>
                <a:latin typeface="华康楷体W5-A" panose="1A454350000000000000" charset="-122"/>
                <a:ea typeface="华康楷体W5-A" panose="1A454350000000000000" charset="-122"/>
                <a:cs typeface="华康楷体W5-A" panose="1A454350000000000000" charset="-122"/>
              </a:rPr>
              <a:t>变为水母</a:t>
            </a:r>
            <a:r>
              <a:rPr lang="en-US" altLang="zh-CN" sz="2000">
                <a:latin typeface="华康楷体W5-A" panose="1A454350000000000000" charset="-122"/>
                <a:ea typeface="华康楷体W5-A" panose="1A454350000000000000" charset="-122"/>
                <a:cs typeface="华康楷体W5-A" panose="1A454350000000000000" charset="-122"/>
              </a:rPr>
              <a:t>(KD2)  K7-&gt;KD2</a:t>
            </a:r>
            <a:endParaRPr lang="en-US" altLang="zh-CN"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8</a:t>
            </a:r>
            <a:r>
              <a:rPr lang="zh-CN" altLang="en-US" sz="2000">
                <a:latin typeface="华康楷体W5-A" panose="1A454350000000000000" charset="-122"/>
                <a:ea typeface="华康楷体W5-A" panose="1A454350000000000000" charset="-122"/>
                <a:cs typeface="华康楷体W5-A" panose="1A454350000000000000" charset="-122"/>
              </a:rPr>
              <a:t>、遵守海洋馆内部告示</a:t>
            </a:r>
            <a:r>
              <a:rPr lang="en-US" altLang="zh-CN" sz="2000">
                <a:latin typeface="华康楷体W5-A" panose="1A454350000000000000" charset="-122"/>
                <a:ea typeface="华康楷体W5-A" panose="1A454350000000000000" charset="-122"/>
                <a:cs typeface="华康楷体W5-A" panose="1A454350000000000000" charset="-122"/>
              </a:rPr>
              <a:t>(K6)</a:t>
            </a:r>
            <a:r>
              <a:rPr lang="zh-CN" altLang="en-US" sz="2000">
                <a:latin typeface="华康楷体W5-A" panose="1A454350000000000000" charset="-122"/>
                <a:ea typeface="华康楷体W5-A" panose="1A454350000000000000" charset="-122"/>
                <a:cs typeface="华康楷体W5-A" panose="1A454350000000000000" charset="-122"/>
              </a:rPr>
              <a:t>的黑衣员工可以选择是</a:t>
            </a:r>
            <a:r>
              <a:rPr lang="en-US" altLang="zh-CN" sz="2000">
                <a:latin typeface="华康楷体W5-A" panose="1A454350000000000000" charset="-122"/>
                <a:ea typeface="华康楷体W5-A" panose="1A454350000000000000" charset="-122"/>
                <a:cs typeface="华康楷体W5-A" panose="1A454350000000000000" charset="-122"/>
              </a:rPr>
              <a:t>(K10)</a:t>
            </a:r>
            <a:r>
              <a:rPr lang="zh-CN" altLang="en-US" sz="2000">
                <a:latin typeface="华康楷体W5-A" panose="1A454350000000000000" charset="-122"/>
                <a:ea typeface="华康楷体W5-A" panose="1A454350000000000000" charset="-122"/>
                <a:cs typeface="华康楷体W5-A" panose="1A454350000000000000" charset="-122"/>
              </a:rPr>
              <a:t>否</a:t>
            </a:r>
            <a:r>
              <a:rPr lang="en-US" altLang="zh-CN" sz="2000">
                <a:latin typeface="华康楷体W5-A" panose="1A454350000000000000" charset="-122"/>
                <a:ea typeface="华康楷体W5-A" panose="1A454350000000000000" charset="-122"/>
                <a:cs typeface="华康楷体W5-A" panose="1A454350000000000000" charset="-122"/>
              </a:rPr>
              <a:t>(K11)</a:t>
            </a:r>
            <a:r>
              <a:rPr lang="zh-CN" altLang="en-US" sz="2000">
                <a:latin typeface="华康楷体W5-A" panose="1A454350000000000000" charset="-122"/>
                <a:ea typeface="华康楷体W5-A" panose="1A454350000000000000" charset="-122"/>
                <a:cs typeface="华康楷体W5-A" panose="1A454350000000000000" charset="-122"/>
              </a:rPr>
              <a:t>拥有地图虚线部分</a:t>
            </a:r>
            <a:r>
              <a:rPr lang="en-US" altLang="zh-CN" sz="2000">
                <a:latin typeface="华康楷体W5-A" panose="1A454350000000000000" charset="-122"/>
                <a:ea typeface="华康楷体W5-A" panose="1A454350000000000000" charset="-122"/>
                <a:cs typeface="华康楷体W5-A" panose="1A454350000000000000" charset="-122"/>
              </a:rPr>
              <a:t> K6-&gt;K10</a:t>
            </a:r>
            <a:r>
              <a:rPr lang="en-US" altLang="zh-CN" sz="2000">
                <a:latin typeface="华康楷体W5-A" panose="1A454350000000000000" charset="-122"/>
                <a:ea typeface="华康楷体W5-A" panose="1A454350000000000000" charset="-122"/>
                <a:cs typeface="华康楷体W5-A" panose="1A454350000000000000" charset="-122"/>
                <a:sym typeface="+mn-ea"/>
              </a:rPr>
              <a:t>∨</a:t>
            </a:r>
            <a:r>
              <a:rPr lang="en-US" altLang="zh-CN" sz="2000">
                <a:latin typeface="华康楷体W5-A" panose="1A454350000000000000" charset="-122"/>
                <a:ea typeface="华康楷体W5-A" panose="1A454350000000000000" charset="-122"/>
                <a:cs typeface="华康楷体W5-A" panose="1A454350000000000000" charset="-122"/>
                <a:sym typeface="+mn-ea"/>
              </a:rPr>
              <a:t>K11</a:t>
            </a:r>
            <a:endParaRPr lang="zh-CN" altLang="en-US"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9</a:t>
            </a:r>
            <a:r>
              <a:rPr lang="zh-CN" altLang="en-US" sz="2000">
                <a:latin typeface="华康楷体W5-A" panose="1A454350000000000000" charset="-122"/>
                <a:ea typeface="华康楷体W5-A" panose="1A454350000000000000" charset="-122"/>
                <a:cs typeface="华康楷体W5-A" panose="1A454350000000000000" charset="-122"/>
              </a:rPr>
              <a:t>、拥有地图虚线部分</a:t>
            </a:r>
            <a:r>
              <a:rPr lang="en-US" altLang="zh-CN" sz="2000">
                <a:latin typeface="华康楷体W5-A" panose="1A454350000000000000" charset="-122"/>
                <a:ea typeface="华康楷体W5-A" panose="1A454350000000000000" charset="-122"/>
                <a:cs typeface="华康楷体W5-A" panose="1A454350000000000000" charset="-122"/>
              </a:rPr>
              <a:t>(K10)</a:t>
            </a:r>
            <a:r>
              <a:rPr lang="zh-CN" altLang="en-US" sz="2000">
                <a:latin typeface="华康楷体W5-A" panose="1A454350000000000000" charset="-122"/>
                <a:ea typeface="华康楷体W5-A" panose="1A454350000000000000" charset="-122"/>
                <a:cs typeface="华康楷体W5-A" panose="1A454350000000000000" charset="-122"/>
              </a:rPr>
              <a:t>的黑衣员工</a:t>
            </a:r>
            <a:r>
              <a:rPr lang="zh-CN" altLang="en-US" sz="2000">
                <a:highlight>
                  <a:srgbClr val="00FF00"/>
                </a:highlight>
                <a:latin typeface="华康楷体W5-A" panose="1A454350000000000000" charset="-122"/>
                <a:ea typeface="华康楷体W5-A" panose="1A454350000000000000" charset="-122"/>
                <a:cs typeface="华康楷体W5-A" panose="1A454350000000000000" charset="-122"/>
              </a:rPr>
              <a:t>过夜后跟随红衣员工离开</a:t>
            </a:r>
            <a:r>
              <a:rPr lang="en-US" altLang="zh-CN" sz="2000">
                <a:latin typeface="华康楷体W5-A" panose="1A454350000000000000" charset="-122"/>
                <a:ea typeface="华康楷体W5-A" panose="1A454350000000000000" charset="-122"/>
                <a:cs typeface="华康楷体W5-A" panose="1A454350000000000000" charset="-122"/>
              </a:rPr>
              <a:t>(KS1)  K10-&gt;KS1</a:t>
            </a:r>
            <a:endParaRPr lang="zh-CN" altLang="en-US"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10</a:t>
            </a:r>
            <a:r>
              <a:rPr lang="zh-CN" altLang="en-US" sz="2000">
                <a:latin typeface="华康楷体W5-A" panose="1A454350000000000000" charset="-122"/>
                <a:ea typeface="华康楷体W5-A" panose="1A454350000000000000" charset="-122"/>
                <a:cs typeface="华康楷体W5-A" panose="1A454350000000000000" charset="-122"/>
              </a:rPr>
              <a:t>、未拥有地图虚线部分</a:t>
            </a:r>
            <a:r>
              <a:rPr lang="en-US" altLang="zh-CN" sz="2000">
                <a:latin typeface="华康楷体W5-A" panose="1A454350000000000000" charset="-122"/>
                <a:ea typeface="华康楷体W5-A" panose="1A454350000000000000" charset="-122"/>
                <a:cs typeface="华康楷体W5-A" panose="1A454350000000000000" charset="-122"/>
              </a:rPr>
              <a:t>(K11)</a:t>
            </a:r>
            <a:r>
              <a:rPr lang="zh-CN" altLang="en-US" sz="2000">
                <a:latin typeface="华康楷体W5-A" panose="1A454350000000000000" charset="-122"/>
                <a:ea typeface="华康楷体W5-A" panose="1A454350000000000000" charset="-122"/>
                <a:cs typeface="华康楷体W5-A" panose="1A454350000000000000" charset="-122"/>
              </a:rPr>
              <a:t>的黑衣员工会抢夺和欺骗他人的虚线部分</a:t>
            </a:r>
            <a:r>
              <a:rPr lang="en-US" altLang="zh-CN" sz="2000">
                <a:latin typeface="华康楷体W5-A" panose="1A454350000000000000" charset="-122"/>
                <a:ea typeface="华康楷体W5-A" panose="1A454350000000000000" charset="-122"/>
                <a:cs typeface="华康楷体W5-A" panose="1A454350000000000000" charset="-122"/>
              </a:rPr>
              <a:t>(K12) K11-&gt;K12</a:t>
            </a:r>
            <a:endParaRPr lang="zh-CN" altLang="en-US"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11</a:t>
            </a:r>
            <a:r>
              <a:rPr lang="zh-CN" altLang="en-US" sz="2000">
                <a:latin typeface="华康楷体W5-A" panose="1A454350000000000000" charset="-122"/>
                <a:ea typeface="华康楷体W5-A" panose="1A454350000000000000" charset="-122"/>
                <a:cs typeface="华康楷体W5-A" panose="1A454350000000000000" charset="-122"/>
              </a:rPr>
              <a:t>、抢夺和欺骗他人的虚线部分</a:t>
            </a:r>
            <a:r>
              <a:rPr lang="en-US" altLang="zh-CN" sz="2000">
                <a:latin typeface="华康楷体W5-A" panose="1A454350000000000000" charset="-122"/>
                <a:ea typeface="华康楷体W5-A" panose="1A454350000000000000" charset="-122"/>
                <a:cs typeface="华康楷体W5-A" panose="1A454350000000000000" charset="-122"/>
              </a:rPr>
              <a:t>(K12)</a:t>
            </a:r>
            <a:r>
              <a:rPr lang="zh-CN" altLang="en-US" sz="2000">
                <a:latin typeface="华康楷体W5-A" panose="1A454350000000000000" charset="-122"/>
                <a:ea typeface="华康楷体W5-A" panose="1A454350000000000000" charset="-122"/>
                <a:cs typeface="华康楷体W5-A" panose="1A454350000000000000" charset="-122"/>
              </a:rPr>
              <a:t>的黑衣员工会将虚线部分喂给兔子园的兔子</a:t>
            </a:r>
            <a:r>
              <a:rPr lang="en-US" altLang="zh-CN" sz="2000">
                <a:latin typeface="华康楷体W5-A" panose="1A454350000000000000" charset="-122"/>
                <a:ea typeface="华康楷体W5-A" panose="1A454350000000000000" charset="-122"/>
                <a:cs typeface="华康楷体W5-A" panose="1A454350000000000000" charset="-122"/>
              </a:rPr>
              <a:t>(K13) K12-&gt;K13</a:t>
            </a:r>
            <a:endParaRPr lang="zh-CN" altLang="en-US"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12</a:t>
            </a:r>
            <a:r>
              <a:rPr lang="zh-CN" altLang="en-US" sz="2000">
                <a:latin typeface="华康楷体W5-A" panose="1A454350000000000000" charset="-122"/>
                <a:ea typeface="华康楷体W5-A" panose="1A454350000000000000" charset="-122"/>
                <a:cs typeface="华康楷体W5-A" panose="1A454350000000000000" charset="-122"/>
              </a:rPr>
              <a:t>、将虚线部分喂给兔子</a:t>
            </a:r>
            <a:r>
              <a:rPr lang="en-US" altLang="zh-CN" sz="2000">
                <a:latin typeface="华康楷体W5-A" panose="1A454350000000000000" charset="-122"/>
                <a:ea typeface="华康楷体W5-A" panose="1A454350000000000000" charset="-122"/>
                <a:cs typeface="华康楷体W5-A" panose="1A454350000000000000" charset="-122"/>
              </a:rPr>
              <a:t>(K13)</a:t>
            </a:r>
            <a:r>
              <a:rPr lang="zh-CN" altLang="en-US" sz="2000">
                <a:latin typeface="华康楷体W5-A" panose="1A454350000000000000" charset="-122"/>
                <a:ea typeface="华康楷体W5-A" panose="1A454350000000000000" charset="-122"/>
                <a:cs typeface="华康楷体W5-A" panose="1A454350000000000000" charset="-122"/>
              </a:rPr>
              <a:t>的员工会听到兔子园的笑声</a:t>
            </a:r>
            <a:r>
              <a:rPr lang="en-US" altLang="zh-CN" sz="2000">
                <a:latin typeface="华康楷体W5-A" panose="1A454350000000000000" charset="-122"/>
                <a:ea typeface="华康楷体W5-A" panose="1A454350000000000000" charset="-122"/>
                <a:cs typeface="华康楷体W5-A" panose="1A454350000000000000" charset="-122"/>
              </a:rPr>
              <a:t>(K14)  K13-&gt;K14</a:t>
            </a:r>
            <a:endParaRPr lang="zh-CN" altLang="en-US"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13</a:t>
            </a:r>
            <a:r>
              <a:rPr lang="zh-CN" altLang="en-US" sz="2000">
                <a:latin typeface="华康楷体W5-A" panose="1A454350000000000000" charset="-122"/>
                <a:ea typeface="华康楷体W5-A" panose="1A454350000000000000" charset="-122"/>
                <a:cs typeface="华康楷体W5-A" panose="1A454350000000000000" charset="-122"/>
              </a:rPr>
              <a:t>、听到兔子园的笑声</a:t>
            </a:r>
            <a:r>
              <a:rPr lang="en-US" altLang="zh-CN" sz="2000">
                <a:latin typeface="华康楷体W5-A" panose="1A454350000000000000" charset="-122"/>
                <a:ea typeface="华康楷体W5-A" panose="1A454350000000000000" charset="-122"/>
                <a:cs typeface="华康楷体W5-A" panose="1A454350000000000000" charset="-122"/>
              </a:rPr>
              <a:t>(K14)</a:t>
            </a:r>
            <a:r>
              <a:rPr lang="zh-CN" altLang="en-US" sz="2000">
                <a:latin typeface="华康楷体W5-A" panose="1A454350000000000000" charset="-122"/>
                <a:ea typeface="华康楷体W5-A" panose="1A454350000000000000" charset="-122"/>
                <a:cs typeface="华康楷体W5-A" panose="1A454350000000000000" charset="-122"/>
              </a:rPr>
              <a:t>的黑衣员工会前往猿猴区右侧道路</a:t>
            </a:r>
            <a:r>
              <a:rPr lang="en-US" altLang="zh-CN" sz="2000">
                <a:latin typeface="华康楷体W5-A" panose="1A454350000000000000" charset="-122"/>
                <a:ea typeface="华康楷体W5-A" panose="1A454350000000000000" charset="-122"/>
                <a:cs typeface="华康楷体W5-A" panose="1A454350000000000000" charset="-122"/>
              </a:rPr>
              <a:t>(K15)  K14-&gt;K15</a:t>
            </a:r>
            <a:endParaRPr lang="zh-CN" altLang="en-US" sz="2000">
              <a:latin typeface="华康楷体W5-A" panose="1A454350000000000000" charset="-122"/>
              <a:ea typeface="华康楷体W5-A" panose="1A454350000000000000" charset="-122"/>
              <a:cs typeface="华康楷体W5-A" panose="1A454350000000000000" charset="-122"/>
            </a:endParaRPr>
          </a:p>
          <a:p>
            <a:r>
              <a:rPr lang="en-US" altLang="zh-CN" sz="2000">
                <a:latin typeface="华康楷体W5-A" panose="1A454350000000000000" charset="-122"/>
                <a:ea typeface="华康楷体W5-A" panose="1A454350000000000000" charset="-122"/>
                <a:cs typeface="华康楷体W5-A" panose="1A454350000000000000" charset="-122"/>
              </a:rPr>
              <a:t>14</a:t>
            </a:r>
            <a:r>
              <a:rPr lang="zh-CN" altLang="en-US" sz="2000">
                <a:latin typeface="华康楷体W5-A" panose="1A454350000000000000" charset="-122"/>
                <a:ea typeface="华康楷体W5-A" panose="1A454350000000000000" charset="-122"/>
                <a:cs typeface="华康楷体W5-A" panose="1A454350000000000000" charset="-122"/>
              </a:rPr>
              <a:t>、前往猿猴区右侧道路</a:t>
            </a:r>
            <a:r>
              <a:rPr lang="en-US" altLang="zh-CN" sz="2000">
                <a:latin typeface="华康楷体W5-A" panose="1A454350000000000000" charset="-122"/>
                <a:ea typeface="华康楷体W5-A" panose="1A454350000000000000" charset="-122"/>
                <a:cs typeface="华康楷体W5-A" panose="1A454350000000000000" charset="-122"/>
              </a:rPr>
              <a:t>(K15)</a:t>
            </a:r>
            <a:r>
              <a:rPr lang="zh-CN" altLang="en-US" sz="2000">
                <a:latin typeface="华康楷体W5-A" panose="1A454350000000000000" charset="-122"/>
                <a:ea typeface="华康楷体W5-A" panose="1A454350000000000000" charset="-122"/>
                <a:cs typeface="华康楷体W5-A" panose="1A454350000000000000" charset="-122"/>
              </a:rPr>
              <a:t>的黑衣员工会</a:t>
            </a:r>
            <a:r>
              <a:rPr lang="zh-CN" altLang="en-US" sz="2000">
                <a:highlight>
                  <a:srgbClr val="FF0000"/>
                </a:highlight>
                <a:latin typeface="华康楷体W5-A" panose="1A454350000000000000" charset="-122"/>
                <a:ea typeface="华康楷体W5-A" panose="1A454350000000000000" charset="-122"/>
                <a:cs typeface="华康楷体W5-A" panose="1A454350000000000000" charset="-122"/>
              </a:rPr>
              <a:t>变为山羊</a:t>
            </a:r>
            <a:r>
              <a:rPr lang="en-US" altLang="zh-CN" sz="2000">
                <a:latin typeface="华康楷体W5-A" panose="1A454350000000000000" charset="-122"/>
                <a:ea typeface="华康楷体W5-A" panose="1A454350000000000000" charset="-122"/>
                <a:cs typeface="华康楷体W5-A" panose="1A454350000000000000" charset="-122"/>
              </a:rPr>
              <a:t>(KD3) K15-&gt;KD3</a:t>
            </a:r>
            <a:endParaRPr lang="en-US" altLang="zh-CN" sz="2000">
              <a:latin typeface="华康楷体W5-A" panose="1A454350000000000000" charset="-122"/>
              <a:ea typeface="华康楷体W5-A" panose="1A454350000000000000" charset="-122"/>
              <a:cs typeface="华康楷体W5-A" panose="1A454350000000000000"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2" name="文本框 1"/>
          <p:cNvSpPr txBox="1"/>
          <p:nvPr/>
        </p:nvSpPr>
        <p:spPr>
          <a:xfrm>
            <a:off x="417195" y="404495"/>
            <a:ext cx="11174730" cy="2861310"/>
          </a:xfrm>
          <a:prstGeom prst="rect">
            <a:avLst/>
          </a:prstGeom>
          <a:noFill/>
        </p:spPr>
        <p:txBody>
          <a:bodyPr wrap="square" rtlCol="0">
            <a:spAutoFit/>
          </a:bodyPr>
          <a:p>
            <a:r>
              <a:rPr lang="zh-CN" altLang="en-US" sz="3600">
                <a:latin typeface="华康楷体W5-A" panose="1A454350000000000000" charset="-122"/>
                <a:ea typeface="华康楷体W5-A" panose="1A454350000000000000" charset="-122"/>
              </a:rPr>
              <a:t>红衣员工部分</a:t>
            </a:r>
            <a:endParaRPr lang="zh-CN" altLang="en-US" sz="3600">
              <a:latin typeface="华康楷体W5-A" panose="1A454350000000000000" charset="-122"/>
              <a:ea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1、红衣员工</a:t>
            </a:r>
            <a:r>
              <a:rPr lang="en-US" altLang="zh-CN" sz="2400">
                <a:latin typeface="华康楷体W5-A" panose="1A454350000000000000" charset="-122"/>
                <a:ea typeface="华康楷体W5-A" panose="1A454350000000000000" charset="-122"/>
                <a:cs typeface="华康楷体W5-A" panose="1A454350000000000000" charset="-122"/>
              </a:rPr>
              <a:t>(R0)</a:t>
            </a:r>
            <a:r>
              <a:rPr lang="zh-CN" altLang="en-US" sz="2400">
                <a:latin typeface="华康楷体W5-A" panose="1A454350000000000000" charset="-122"/>
                <a:ea typeface="华康楷体W5-A" panose="1A454350000000000000" charset="-122"/>
                <a:cs typeface="华康楷体W5-A" panose="1A454350000000000000" charset="-122"/>
              </a:rPr>
              <a:t>可以选择是</a:t>
            </a:r>
            <a:r>
              <a:rPr lang="en-US" altLang="zh-CN" sz="2400">
                <a:latin typeface="华康楷体W5-A" panose="1A454350000000000000" charset="-122"/>
                <a:ea typeface="华康楷体W5-A" panose="1A454350000000000000" charset="-122"/>
                <a:cs typeface="华康楷体W5-A" panose="1A454350000000000000" charset="-122"/>
              </a:rPr>
              <a:t>(R1)</a:t>
            </a:r>
            <a:r>
              <a:rPr lang="zh-CN" altLang="en-US" sz="2400">
                <a:latin typeface="华康楷体W5-A" panose="1A454350000000000000" charset="-122"/>
                <a:ea typeface="华康楷体W5-A" panose="1A454350000000000000" charset="-122"/>
                <a:cs typeface="华康楷体W5-A" panose="1A454350000000000000" charset="-122"/>
              </a:rPr>
              <a:t>否</a:t>
            </a:r>
            <a:r>
              <a:rPr lang="en-US" altLang="zh-CN" sz="2400">
                <a:latin typeface="华康楷体W5-A" panose="1A454350000000000000" charset="-122"/>
                <a:ea typeface="华康楷体W5-A" panose="1A454350000000000000" charset="-122"/>
                <a:cs typeface="华康楷体W5-A" panose="1A454350000000000000" charset="-122"/>
              </a:rPr>
              <a:t>(R2)</a:t>
            </a:r>
            <a:r>
              <a:rPr lang="zh-CN" altLang="en-US" sz="2400">
                <a:latin typeface="华康楷体W5-A" panose="1A454350000000000000" charset="-122"/>
                <a:ea typeface="华康楷体W5-A" panose="1A454350000000000000" charset="-122"/>
                <a:cs typeface="华康楷体W5-A" panose="1A454350000000000000" charset="-122"/>
              </a:rPr>
              <a:t>遵循员工守则</a:t>
            </a:r>
            <a:r>
              <a:rPr lang="en-US" altLang="zh-CN" sz="2400">
                <a:latin typeface="华康楷体W5-A" panose="1A454350000000000000" charset="-122"/>
                <a:ea typeface="华康楷体W5-A" panose="1A454350000000000000" charset="-122"/>
                <a:cs typeface="华康楷体W5-A" panose="1A454350000000000000" charset="-122"/>
              </a:rPr>
              <a:t>  R0-&gt;R1 </a:t>
            </a:r>
            <a:r>
              <a:rPr lang="en-US" altLang="zh-CN" sz="2400">
                <a:latin typeface="华康楷体W5-A" panose="1A454350000000000000" charset="-122"/>
                <a:ea typeface="华康楷体W5-A" panose="1A454350000000000000" charset="-122"/>
                <a:cs typeface="华康楷体W5-A" panose="1A454350000000000000" charset="-122"/>
                <a:sym typeface="+mn-ea"/>
              </a:rPr>
              <a:t>∨</a:t>
            </a:r>
            <a:r>
              <a:rPr lang="en-US" altLang="zh-CN" sz="2400">
                <a:latin typeface="华康楷体W5-A" panose="1A454350000000000000" charset="-122"/>
                <a:ea typeface="华康楷体W5-A" panose="1A454350000000000000" charset="-122"/>
                <a:cs typeface="华康楷体W5-A" panose="1A454350000000000000" charset="-122"/>
                <a:sym typeface="+mn-ea"/>
              </a:rPr>
              <a:t>R2</a:t>
            </a:r>
            <a:endParaRPr lang="zh-CN" altLang="en-US" sz="2400">
              <a:latin typeface="华康楷体W5-A" panose="1A454350000000000000" charset="-122"/>
              <a:ea typeface="华康楷体W5-A" panose="1A454350000000000000" charset="-122"/>
              <a:cs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2、遵循员工守则</a:t>
            </a:r>
            <a:r>
              <a:rPr lang="en-US" altLang="zh-CN" sz="2400">
                <a:latin typeface="华康楷体W5-A" panose="1A454350000000000000" charset="-122"/>
                <a:ea typeface="华康楷体W5-A" panose="1A454350000000000000" charset="-122"/>
                <a:cs typeface="华康楷体W5-A" panose="1A454350000000000000" charset="-122"/>
              </a:rPr>
              <a:t>(R1)</a:t>
            </a:r>
            <a:r>
              <a:rPr lang="zh-CN" altLang="en-US" sz="2400">
                <a:latin typeface="华康楷体W5-A" panose="1A454350000000000000" charset="-122"/>
                <a:ea typeface="华康楷体W5-A" panose="1A454350000000000000" charset="-122"/>
                <a:cs typeface="华康楷体W5-A" panose="1A454350000000000000" charset="-122"/>
              </a:rPr>
              <a:t>的红衣员工可能出现</a:t>
            </a:r>
            <a:r>
              <a:rPr lang="en-US" altLang="zh-CN" sz="2400">
                <a:latin typeface="华康楷体W5-A" panose="1A454350000000000000" charset="-122"/>
                <a:ea typeface="华康楷体W5-A" panose="1A454350000000000000" charset="-122"/>
                <a:cs typeface="华康楷体W5-A" panose="1A454350000000000000" charset="-122"/>
              </a:rPr>
              <a:t>(R3)</a:t>
            </a:r>
            <a:r>
              <a:rPr lang="zh-CN" altLang="en-US" sz="2400">
                <a:latin typeface="华康楷体W5-A" panose="1A454350000000000000" charset="-122"/>
                <a:ea typeface="华康楷体W5-A" panose="1A454350000000000000" charset="-122"/>
                <a:cs typeface="华康楷体W5-A" panose="1A454350000000000000" charset="-122"/>
              </a:rPr>
              <a:t>或不出现</a:t>
            </a:r>
            <a:r>
              <a:rPr lang="en-US" altLang="zh-CN" sz="2400">
                <a:latin typeface="华康楷体W5-A" panose="1A454350000000000000" charset="-122"/>
                <a:ea typeface="华康楷体W5-A" panose="1A454350000000000000" charset="-122"/>
                <a:cs typeface="华康楷体W5-A" panose="1A454350000000000000" charset="-122"/>
              </a:rPr>
              <a:t>(R4)</a:t>
            </a:r>
            <a:r>
              <a:rPr lang="zh-CN" altLang="en-US" sz="2400">
                <a:latin typeface="华康楷体W5-A" panose="1A454350000000000000" charset="-122"/>
                <a:ea typeface="华康楷体W5-A" panose="1A454350000000000000" charset="-122"/>
                <a:cs typeface="华康楷体W5-A" panose="1A454350000000000000" charset="-122"/>
              </a:rPr>
              <a:t>身体的或认知的异常</a:t>
            </a:r>
            <a:endParaRPr lang="zh-CN" altLang="en-US" sz="2400">
              <a:latin typeface="华康楷体W5-A" panose="1A454350000000000000" charset="-122"/>
              <a:ea typeface="华康楷体W5-A" panose="1A454350000000000000" charset="-122"/>
              <a:cs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 </a:t>
            </a:r>
            <a:r>
              <a:rPr lang="en-US" altLang="zh-CN" sz="2400">
                <a:latin typeface="华康楷体W5-A" panose="1A454350000000000000" charset="-122"/>
                <a:ea typeface="华康楷体W5-A" panose="1A454350000000000000" charset="-122"/>
                <a:cs typeface="华康楷体W5-A" panose="1A454350000000000000" charset="-122"/>
              </a:rPr>
              <a:t>                        R1-&gt;R3</a:t>
            </a:r>
            <a:r>
              <a:rPr lang="en-US" altLang="zh-CN" sz="2400">
                <a:latin typeface="华康楷体W5-A" panose="1A454350000000000000" charset="-122"/>
                <a:ea typeface="华康楷体W5-A" panose="1A454350000000000000" charset="-122"/>
                <a:cs typeface="华康楷体W5-A" panose="1A454350000000000000" charset="-122"/>
                <a:sym typeface="+mn-ea"/>
              </a:rPr>
              <a:t>∨</a:t>
            </a:r>
            <a:r>
              <a:rPr lang="en-US" altLang="zh-CN" sz="2400">
                <a:latin typeface="华康楷体W5-A" panose="1A454350000000000000" charset="-122"/>
                <a:ea typeface="华康楷体W5-A" panose="1A454350000000000000" charset="-122"/>
                <a:cs typeface="华康楷体W5-A" panose="1A454350000000000000" charset="-122"/>
                <a:sym typeface="+mn-ea"/>
              </a:rPr>
              <a:t>R4</a:t>
            </a:r>
            <a:endParaRPr lang="zh-CN" altLang="en-US" sz="2400">
              <a:latin typeface="华康楷体W5-A" panose="1A454350000000000000" charset="-122"/>
              <a:ea typeface="华康楷体W5-A" panose="1A454350000000000000" charset="-122"/>
              <a:cs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3、不遵循员工守则</a:t>
            </a:r>
            <a:r>
              <a:rPr lang="en-US" altLang="zh-CN" sz="2400">
                <a:latin typeface="华康楷体W5-A" panose="1A454350000000000000" charset="-122"/>
                <a:ea typeface="华康楷体W5-A" panose="1A454350000000000000" charset="-122"/>
                <a:cs typeface="华康楷体W5-A" panose="1A454350000000000000" charset="-122"/>
              </a:rPr>
              <a:t>(R2)</a:t>
            </a:r>
            <a:r>
              <a:rPr lang="zh-CN" altLang="en-US" sz="2400">
                <a:latin typeface="华康楷体W5-A" panose="1A454350000000000000" charset="-122"/>
                <a:ea typeface="华康楷体W5-A" panose="1A454350000000000000" charset="-122"/>
                <a:cs typeface="华康楷体W5-A" panose="1A454350000000000000" charset="-122"/>
              </a:rPr>
              <a:t>的红衣员工会</a:t>
            </a:r>
            <a:r>
              <a:rPr lang="zh-CN" altLang="en-US" sz="2400">
                <a:highlight>
                  <a:srgbClr val="FF0000"/>
                </a:highlight>
                <a:latin typeface="华康楷体W5-A" panose="1A454350000000000000" charset="-122"/>
                <a:ea typeface="华康楷体W5-A" panose="1A454350000000000000" charset="-122"/>
                <a:cs typeface="华康楷体W5-A" panose="1A454350000000000000" charset="-122"/>
              </a:rPr>
              <a:t>死亡</a:t>
            </a:r>
            <a:r>
              <a:rPr lang="en-US" altLang="zh-CN" sz="2400">
                <a:latin typeface="华康楷体W5-A" panose="1A454350000000000000" charset="-122"/>
                <a:ea typeface="华康楷体W5-A" panose="1A454350000000000000" charset="-122"/>
                <a:cs typeface="华康楷体W5-A" panose="1A454350000000000000" charset="-122"/>
              </a:rPr>
              <a:t>(RD1) R2-&gt;RD1</a:t>
            </a:r>
            <a:endParaRPr lang="zh-CN" altLang="en-US" sz="2400">
              <a:latin typeface="华康楷体W5-A" panose="1A454350000000000000" charset="-122"/>
              <a:ea typeface="华康楷体W5-A" panose="1A454350000000000000" charset="-122"/>
              <a:cs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4、出现身体或认知异常</a:t>
            </a:r>
            <a:r>
              <a:rPr lang="en-US" altLang="zh-CN" sz="2400">
                <a:latin typeface="华康楷体W5-A" panose="1A454350000000000000" charset="-122"/>
                <a:ea typeface="华康楷体W5-A" panose="1A454350000000000000" charset="-122"/>
                <a:cs typeface="华康楷体W5-A" panose="1A454350000000000000" charset="-122"/>
              </a:rPr>
              <a:t>(R3)</a:t>
            </a:r>
            <a:r>
              <a:rPr lang="zh-CN" altLang="en-US" sz="2400">
                <a:latin typeface="华康楷体W5-A" panose="1A454350000000000000" charset="-122"/>
                <a:ea typeface="华康楷体W5-A" panose="1A454350000000000000" charset="-122"/>
                <a:cs typeface="华康楷体W5-A" panose="1A454350000000000000" charset="-122"/>
              </a:rPr>
              <a:t>的红衣员工会</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rPr>
              <a:t>前往水母区过夜</a:t>
            </a:r>
            <a:r>
              <a:rPr lang="en-US" altLang="zh-CN" sz="2400">
                <a:latin typeface="华康楷体W5-A" panose="1A454350000000000000" charset="-122"/>
                <a:ea typeface="华康楷体W5-A" panose="1A454350000000000000" charset="-122"/>
                <a:cs typeface="华康楷体W5-A" panose="1A454350000000000000" charset="-122"/>
              </a:rPr>
              <a:t>(RS1) R3-&gt;RS1</a:t>
            </a:r>
            <a:endParaRPr lang="zh-CN" altLang="en-US" sz="2400">
              <a:latin typeface="华康楷体W5-A" panose="1A454350000000000000" charset="-122"/>
              <a:ea typeface="华康楷体W5-A" panose="1A454350000000000000" charset="-122"/>
              <a:cs typeface="华康楷体W5-A" panose="1A454350000000000000" charset="-122"/>
            </a:endParaRPr>
          </a:p>
          <a:p>
            <a:r>
              <a:rPr lang="zh-CN" altLang="en-US" sz="2400">
                <a:latin typeface="华康楷体W5-A" panose="1A454350000000000000" charset="-122"/>
                <a:ea typeface="华康楷体W5-A" panose="1A454350000000000000" charset="-122"/>
                <a:cs typeface="华康楷体W5-A" panose="1A454350000000000000" charset="-122"/>
              </a:rPr>
              <a:t>5、未</a:t>
            </a:r>
            <a:r>
              <a:rPr lang="zh-CN" altLang="en-US" sz="2400">
                <a:latin typeface="华康楷体W5-A" panose="1A454350000000000000" charset="-122"/>
                <a:ea typeface="华康楷体W5-A" panose="1A454350000000000000" charset="-122"/>
                <a:cs typeface="华康楷体W5-A" panose="1A454350000000000000" charset="-122"/>
                <a:sym typeface="+mn-ea"/>
              </a:rPr>
              <a:t>出现身体或认知异常</a:t>
            </a:r>
            <a:r>
              <a:rPr lang="en-US" altLang="zh-CN" sz="2400">
                <a:latin typeface="华康楷体W5-A" panose="1A454350000000000000" charset="-122"/>
                <a:ea typeface="华康楷体W5-A" panose="1A454350000000000000" charset="-122"/>
                <a:cs typeface="华康楷体W5-A" panose="1A454350000000000000" charset="-122"/>
                <a:sym typeface="+mn-ea"/>
              </a:rPr>
              <a:t>(R4)</a:t>
            </a:r>
            <a:r>
              <a:rPr lang="zh-CN" altLang="en-US" sz="2400">
                <a:latin typeface="华康楷体W5-A" panose="1A454350000000000000" charset="-122"/>
                <a:ea typeface="华康楷体W5-A" panose="1A454350000000000000" charset="-122"/>
                <a:cs typeface="华康楷体W5-A" panose="1A454350000000000000" charset="-122"/>
                <a:sym typeface="+mn-ea"/>
              </a:rPr>
              <a:t>的红衣员工会</a:t>
            </a:r>
            <a:r>
              <a:rPr lang="zh-CN" altLang="en-US" sz="2400">
                <a:highlight>
                  <a:srgbClr val="00FF00"/>
                </a:highlight>
                <a:latin typeface="华康楷体W5-A" panose="1A454350000000000000" charset="-122"/>
                <a:ea typeface="华康楷体W5-A" panose="1A454350000000000000" charset="-122"/>
                <a:cs typeface="华康楷体W5-A" panose="1A454350000000000000" charset="-122"/>
                <a:sym typeface="+mn-ea"/>
              </a:rPr>
              <a:t>正常下班</a:t>
            </a:r>
            <a:r>
              <a:rPr lang="en-US" altLang="zh-CN" sz="2400">
                <a:latin typeface="华康楷体W5-A" panose="1A454350000000000000" charset="-122"/>
                <a:ea typeface="华康楷体W5-A" panose="1A454350000000000000" charset="-122"/>
                <a:cs typeface="华康楷体W5-A" panose="1A454350000000000000" charset="-122"/>
                <a:sym typeface="+mn-ea"/>
              </a:rPr>
              <a:t>(RS2)  R4-&gt;RS2</a:t>
            </a:r>
            <a:endParaRPr lang="en-US" altLang="zh-CN" sz="2400">
              <a:latin typeface="华康楷体W5-A" panose="1A454350000000000000" charset="-122"/>
              <a:ea typeface="华康楷体W5-A" panose="1A454350000000000000" charset="-122"/>
              <a:cs typeface="华康楷体W5-A" panose="1A454350000000000000"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标题 1"/>
          <p:cNvSpPr>
            <a:spLocks noGrp="1"/>
          </p:cNvSpPr>
          <p:nvPr>
            <p:ph type="title"/>
          </p:nvPr>
        </p:nvSpPr>
        <p:spPr>
          <a:xfrm>
            <a:off x="187960" y="151765"/>
            <a:ext cx="10515600" cy="1325563"/>
          </a:xfrm>
        </p:spPr>
        <p:txBody>
          <a:bodyPr/>
          <a:p>
            <a:r>
              <a:rPr lang="zh-CN" altLang="en-US" b="1" dirty="0">
                <a:solidFill>
                  <a:srgbClr val="569CD6"/>
                </a:solidFill>
                <a:latin typeface="Consolas" panose="020B0609020204030204" pitchFamily="49" charset="0"/>
              </a:rPr>
              <a:t>状态空间图</a:t>
            </a:r>
            <a:endParaRPr lang="zh-CN" altLang="en-US" b="1" dirty="0">
              <a:solidFill>
                <a:srgbClr val="569CD6"/>
              </a:solidFill>
              <a:latin typeface="Consolas" panose="020B0609020204030204" pitchFamily="49" charset="0"/>
            </a:endParaRPr>
          </a:p>
        </p:txBody>
      </p:sp>
      <p:pic>
        <p:nvPicPr>
          <p:cNvPr id="2097152" name="内容占位符 3"/>
          <p:cNvPicPr>
            <a:picLocks noGrp="1" noChangeAspect="1"/>
          </p:cNvPicPr>
          <p:nvPr>
            <p:ph idx="1"/>
          </p:nvPr>
        </p:nvPicPr>
        <p:blipFill>
          <a:blip r:embed="rId1"/>
          <a:stretch>
            <a:fillRect/>
          </a:stretch>
        </p:blipFill>
        <p:spPr>
          <a:xfrm>
            <a:off x="2729230" y="776605"/>
            <a:ext cx="6732905" cy="559689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lnSpcReduction="20000"/>
          </a:bodyPr>
          <a:lstStyle/>
          <a:p>
            <a:pPr marR="0" algn="dist" defTabSz="914400" fontAlgn="auto">
              <a:lnSpc>
                <a:spcPct val="150000"/>
              </a:lnSpc>
              <a:spcBef>
                <a:spcPts val="0"/>
              </a:spcBef>
              <a:spcAft>
                <a:spcPts val="0"/>
              </a:spcAft>
              <a:buClrTx/>
              <a:buSzTx/>
              <a:buFontTx/>
            </a:pPr>
            <a:r>
              <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FOUR</a:t>
            </a:r>
            <a:endPar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04</a:t>
            </a:r>
            <a:endPar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t>推理机及</a:t>
            </a:r>
            <a:r>
              <a:rPr lang="zh-CN" altLang="en-US" dirty="0"/>
              <a:t>解释机制</a:t>
            </a:r>
            <a:endParaRPr lang="zh-CN" altLang="en-US" dirty="0"/>
          </a:p>
        </p:txBody>
      </p:sp>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2" name="文本框 1"/>
          <p:cNvSpPr txBox="1"/>
          <p:nvPr/>
        </p:nvSpPr>
        <p:spPr>
          <a:xfrm>
            <a:off x="373380" y="1970405"/>
            <a:ext cx="11282045" cy="2306955"/>
          </a:xfrm>
          <a:prstGeom prst="rect">
            <a:avLst/>
          </a:prstGeom>
          <a:noFill/>
        </p:spPr>
        <p:txBody>
          <a:bodyPr wrap="square" rtlCol="0">
            <a:spAutoFit/>
          </a:bodyPr>
          <a:p>
            <a:pPr marL="342900" indent="-342900">
              <a:buFont typeface="Arial" panose="020B0604020202020204" pitchFamily="34" charset="0"/>
              <a:buChar char="•"/>
            </a:pPr>
            <a:r>
              <a:rPr lang="zh-CN" altLang="en-US" sz="2400">
                <a:latin typeface="华康楷体W5-A" panose="1A454350000000000000" charset="-122"/>
                <a:ea typeface="华康楷体W5-A" panose="1A454350000000000000" charset="-122"/>
              </a:rPr>
              <a:t>由于该问题中对于一个状态，它的潜在目标的数量比较多，即可能有多个最终存活的状态，而且通过用户的描述可以获得大量的数据信息，所以，我们可以采用</a:t>
            </a:r>
            <a:r>
              <a:rPr lang="zh-CN" altLang="en-US" sz="2400">
                <a:solidFill>
                  <a:srgbClr val="FF0000"/>
                </a:solidFill>
                <a:latin typeface="华康楷体W5-A" panose="1A454350000000000000" charset="-122"/>
                <a:ea typeface="华康楷体W5-A" panose="1A454350000000000000" charset="-122"/>
              </a:rPr>
              <a:t>数据</a:t>
            </a:r>
            <a:r>
              <a:rPr lang="zh-CN" altLang="en-US" sz="2400">
                <a:solidFill>
                  <a:srgbClr val="FF0000"/>
                </a:solidFill>
                <a:latin typeface="华康楷体W5-A" panose="1A454350000000000000" charset="-122"/>
                <a:ea typeface="华康楷体W5-A" panose="1A454350000000000000" charset="-122"/>
              </a:rPr>
              <a:t>驱动搜索策略</a:t>
            </a:r>
            <a:r>
              <a:rPr lang="zh-CN" altLang="en-US" sz="2400">
                <a:latin typeface="华康楷体W5-A" panose="1A454350000000000000" charset="-122"/>
                <a:ea typeface="华康楷体W5-A" panose="1A454350000000000000" charset="-122"/>
              </a:rPr>
              <a:t>。</a:t>
            </a:r>
            <a:endParaRPr lang="zh-CN" altLang="en-US" sz="2400">
              <a:latin typeface="华康楷体W5-A" panose="1A454350000000000000" charset="-122"/>
              <a:ea typeface="华康楷体W5-A" panose="1A454350000000000000" charset="-122"/>
            </a:endParaRPr>
          </a:p>
          <a:p>
            <a:pPr marL="342900" indent="-342900">
              <a:buFont typeface="Arial" panose="020B0604020202020204" pitchFamily="34" charset="0"/>
              <a:buChar char="•"/>
            </a:pPr>
            <a:r>
              <a:rPr lang="zh-CN" altLang="en-US" sz="2400">
                <a:latin typeface="华康楷体W5-A" panose="1A454350000000000000" charset="-122"/>
                <a:ea typeface="华康楷体W5-A" panose="1A454350000000000000" charset="-122"/>
              </a:rPr>
              <a:t>因为该问题需要找到该状态下到达最终存活状态的最短路径，所以我们采用</a:t>
            </a:r>
            <a:r>
              <a:rPr lang="zh-CN" altLang="en-US" sz="2400">
                <a:solidFill>
                  <a:srgbClr val="FF0000"/>
                </a:solidFill>
                <a:latin typeface="华康楷体W5-A" panose="1A454350000000000000" charset="-122"/>
                <a:ea typeface="华康楷体W5-A" panose="1A454350000000000000" charset="-122"/>
              </a:rPr>
              <a:t>宽度优先搜索算法</a:t>
            </a:r>
            <a:r>
              <a:rPr lang="zh-CN" altLang="en-US" sz="2400">
                <a:latin typeface="华康楷体W5-A" panose="1A454350000000000000" charset="-122"/>
                <a:ea typeface="华康楷体W5-A" panose="1A454350000000000000" charset="-122"/>
              </a:rPr>
              <a:t>，可以保证找到从起始状态到目标状态的最短路径。</a:t>
            </a:r>
            <a:endParaRPr lang="zh-CN" altLang="en-US" sz="2400">
              <a:latin typeface="华康楷体W5-A" panose="1A454350000000000000" charset="-122"/>
              <a:ea typeface="华康楷体W5-A" panose="1A454350000000000000" charset="-122"/>
            </a:endParaRPr>
          </a:p>
          <a:p>
            <a:pPr marL="342900" indent="-342900">
              <a:buFont typeface="Arial" panose="020B0604020202020204" pitchFamily="34" charset="0"/>
              <a:buChar char="•"/>
            </a:pPr>
            <a:endParaRPr lang="zh-CN" altLang="en-US" sz="2400">
              <a:latin typeface="华康楷体W5-A" panose="1A454350000000000000" charset="-122"/>
              <a:ea typeface="华康楷体W5-A" panose="1A454350000000000000"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2" name="文本框 1"/>
          <p:cNvSpPr txBox="1"/>
          <p:nvPr/>
        </p:nvSpPr>
        <p:spPr>
          <a:xfrm>
            <a:off x="261620" y="371475"/>
            <a:ext cx="11528425" cy="6588760"/>
          </a:xfrm>
          <a:prstGeom prst="rect">
            <a:avLst/>
          </a:prstGeom>
          <a:noFill/>
        </p:spPr>
        <p:txBody>
          <a:bodyPr wrap="square" rtlCol="0">
            <a:noAutofit/>
          </a:bodyPr>
          <a:p>
            <a:r>
              <a:rPr lang="zh-CN" altLang="en-US" sz="2800">
                <a:solidFill>
                  <a:schemeClr val="accent1"/>
                </a:solidFill>
                <a:latin typeface="华康楷体W5-A" panose="1A454350000000000000" charset="-122"/>
                <a:ea typeface="华康楷体W5-A" panose="1A454350000000000000" charset="-122"/>
              </a:rPr>
              <a:t>具体算法：</a:t>
            </a:r>
            <a:endParaRPr lang="zh-CN" altLang="en-US" sz="2800">
              <a:solidFill>
                <a:schemeClr val="accent1"/>
              </a:solidFill>
              <a:latin typeface="华康楷体W5-A" panose="1A454350000000000000" charset="-122"/>
              <a:ea typeface="华康楷体W5-A" panose="1A454350000000000000" charset="-122"/>
            </a:endParaRPr>
          </a:p>
          <a:p>
            <a:r>
              <a:rPr lang="en-US" altLang="zh-CN" sz="2400">
                <a:solidFill>
                  <a:schemeClr val="tx1"/>
                </a:solidFill>
                <a:latin typeface="华康楷体W5-A" panose="1A454350000000000000" charset="-122"/>
                <a:ea typeface="华康楷体W5-A" panose="1A454350000000000000" charset="-122"/>
              </a:rPr>
              <a:t>1</a:t>
            </a:r>
            <a:r>
              <a:rPr lang="zh-CN" altLang="en-US" sz="2400">
                <a:solidFill>
                  <a:schemeClr val="tx1"/>
                </a:solidFill>
                <a:latin typeface="华康楷体W5-A" panose="1A454350000000000000" charset="-122"/>
                <a:ea typeface="华康楷体W5-A" panose="1A454350000000000000" charset="-122"/>
              </a:rPr>
              <a:t>、将四部分规则存入三个集合中（由于黑衣员工其实是属于游客和蓝衣员工的一个分支，所以可以分为游客</a:t>
            </a:r>
            <a:r>
              <a:rPr lang="en-US" altLang="zh-CN" sz="2400">
                <a:solidFill>
                  <a:schemeClr val="tx1"/>
                </a:solidFill>
                <a:latin typeface="华康楷体W5-A" panose="1A454350000000000000" charset="-122"/>
                <a:ea typeface="华康楷体W5-A" panose="1A454350000000000000" charset="-122"/>
              </a:rPr>
              <a:t>+</a:t>
            </a:r>
            <a:r>
              <a:rPr lang="zh-CN" altLang="en-US" sz="2400">
                <a:solidFill>
                  <a:schemeClr val="tx1"/>
                </a:solidFill>
                <a:latin typeface="华康楷体W5-A" panose="1A454350000000000000" charset="-122"/>
                <a:ea typeface="华康楷体W5-A" panose="1A454350000000000000" charset="-122"/>
              </a:rPr>
              <a:t>黑衣，蓝衣</a:t>
            </a:r>
            <a:r>
              <a:rPr lang="en-US" altLang="zh-CN" sz="2400">
                <a:solidFill>
                  <a:schemeClr val="tx1"/>
                </a:solidFill>
                <a:latin typeface="华康楷体W5-A" panose="1A454350000000000000" charset="-122"/>
                <a:ea typeface="华康楷体W5-A" panose="1A454350000000000000" charset="-122"/>
              </a:rPr>
              <a:t>+</a:t>
            </a:r>
            <a:r>
              <a:rPr lang="zh-CN" altLang="en-US" sz="2400">
                <a:solidFill>
                  <a:schemeClr val="tx1"/>
                </a:solidFill>
                <a:latin typeface="华康楷体W5-A" panose="1A454350000000000000" charset="-122"/>
                <a:ea typeface="华康楷体W5-A" panose="1A454350000000000000" charset="-122"/>
              </a:rPr>
              <a:t>黑衣，红衣三个集合），创建</a:t>
            </a:r>
            <a:r>
              <a:rPr lang="en-US" altLang="zh-CN" sz="2400">
                <a:solidFill>
                  <a:schemeClr val="tx1"/>
                </a:solidFill>
                <a:latin typeface="华康楷体W5-A" panose="1A454350000000000000" charset="-122"/>
                <a:ea typeface="华康楷体W5-A" panose="1A454350000000000000" charset="-122"/>
              </a:rPr>
              <a:t>closed</a:t>
            </a:r>
            <a:r>
              <a:rPr lang="zh-CN" altLang="en-US" sz="2400">
                <a:solidFill>
                  <a:schemeClr val="tx1"/>
                </a:solidFill>
                <a:latin typeface="华康楷体W5-A" panose="1A454350000000000000" charset="-122"/>
                <a:ea typeface="华康楷体W5-A" panose="1A454350000000000000" charset="-122"/>
              </a:rPr>
              <a:t>表和</a:t>
            </a:r>
            <a:r>
              <a:rPr lang="en-US" altLang="zh-CN" sz="2400">
                <a:solidFill>
                  <a:schemeClr val="tx1"/>
                </a:solidFill>
                <a:latin typeface="华康楷体W5-A" panose="1A454350000000000000" charset="-122"/>
                <a:ea typeface="华康楷体W5-A" panose="1A454350000000000000" charset="-122"/>
              </a:rPr>
              <a:t>open</a:t>
            </a:r>
            <a:r>
              <a:rPr lang="zh-CN" altLang="en-US" sz="2400">
                <a:solidFill>
                  <a:schemeClr val="tx1"/>
                </a:solidFill>
                <a:latin typeface="华康楷体W5-A" panose="1A454350000000000000" charset="-122"/>
                <a:ea typeface="华康楷体W5-A" panose="1A454350000000000000" charset="-122"/>
              </a:rPr>
              <a:t>表。</a:t>
            </a:r>
            <a:endParaRPr lang="zh-CN" altLang="en-US" sz="2400">
              <a:solidFill>
                <a:schemeClr val="tx1"/>
              </a:solidFill>
              <a:latin typeface="华康楷体W5-A" panose="1A454350000000000000" charset="-122"/>
              <a:ea typeface="华康楷体W5-A" panose="1A454350000000000000" charset="-122"/>
            </a:endParaRPr>
          </a:p>
          <a:p>
            <a:r>
              <a:rPr lang="en-US" altLang="zh-CN" sz="2400">
                <a:solidFill>
                  <a:schemeClr val="tx1"/>
                </a:solidFill>
                <a:latin typeface="华康楷体W5-A" panose="1A454350000000000000" charset="-122"/>
                <a:ea typeface="华康楷体W5-A" panose="1A454350000000000000" charset="-122"/>
              </a:rPr>
              <a:t>2</a:t>
            </a:r>
            <a:r>
              <a:rPr lang="zh-CN" altLang="en-US" sz="2400">
                <a:solidFill>
                  <a:schemeClr val="tx1"/>
                </a:solidFill>
                <a:latin typeface="华康楷体W5-A" panose="1A454350000000000000" charset="-122"/>
                <a:ea typeface="华康楷体W5-A" panose="1A454350000000000000" charset="-122"/>
              </a:rPr>
              <a:t>、由于最后要返回搜索到的解路径，而宽度优先算法无法返回这个路径，所以可通过将每个状态与它的双亲信息（也就是规则中的前置信息）一起存储，找到这个解路径，即将一个状态和它的双亲状态一起存储为一个对（状态，双亲）</a:t>
            </a:r>
            <a:endParaRPr lang="zh-CN" altLang="en-US" sz="2400">
              <a:solidFill>
                <a:schemeClr val="tx1"/>
              </a:solidFill>
              <a:latin typeface="华康楷体W5-A" panose="1A454350000000000000" charset="-122"/>
              <a:ea typeface="华康楷体W5-A" panose="1A454350000000000000" charset="-122"/>
            </a:endParaRPr>
          </a:p>
          <a:p>
            <a:r>
              <a:rPr lang="en-US" altLang="zh-CN" sz="2400">
                <a:solidFill>
                  <a:schemeClr val="tx1"/>
                </a:solidFill>
                <a:latin typeface="华康楷体W5-A" panose="1A454350000000000000" charset="-122"/>
                <a:ea typeface="华康楷体W5-A" panose="1A454350000000000000" charset="-122"/>
              </a:rPr>
              <a:t>3</a:t>
            </a:r>
            <a:r>
              <a:rPr lang="zh-CN" altLang="en-US" sz="2400">
                <a:solidFill>
                  <a:schemeClr val="tx1"/>
                </a:solidFill>
                <a:latin typeface="华康楷体W5-A" panose="1A454350000000000000" charset="-122"/>
                <a:ea typeface="华康楷体W5-A" panose="1A454350000000000000" charset="-122"/>
              </a:rPr>
              <a:t>、输入当前的状态，应当包含两个信息，一个是人员身份，另一个是他所处的状态。</a:t>
            </a:r>
            <a:endParaRPr lang="zh-CN" altLang="en-US" sz="2400">
              <a:solidFill>
                <a:schemeClr val="tx1"/>
              </a:solidFill>
              <a:latin typeface="华康楷体W5-A" panose="1A454350000000000000" charset="-122"/>
              <a:ea typeface="华康楷体W5-A" panose="1A454350000000000000" charset="-122"/>
            </a:endParaRPr>
          </a:p>
          <a:p>
            <a:r>
              <a:rPr lang="en-US" altLang="zh-CN" sz="2400">
                <a:solidFill>
                  <a:schemeClr val="tx1"/>
                </a:solidFill>
                <a:latin typeface="华康楷体W5-A" panose="1A454350000000000000" charset="-122"/>
                <a:ea typeface="华康楷体W5-A" panose="1A454350000000000000" charset="-122"/>
              </a:rPr>
              <a:t>4</a:t>
            </a:r>
            <a:r>
              <a:rPr lang="zh-CN" altLang="en-US" sz="2400">
                <a:solidFill>
                  <a:schemeClr val="tx1"/>
                </a:solidFill>
                <a:latin typeface="华康楷体W5-A" panose="1A454350000000000000" charset="-122"/>
                <a:ea typeface="华康楷体W5-A" panose="1A454350000000000000" charset="-122"/>
              </a:rPr>
              <a:t>、根据人员身份，选择相应的规则集合（对于黑衣员工可以选择游客</a:t>
            </a:r>
            <a:r>
              <a:rPr lang="en-US" altLang="zh-CN" sz="2400">
                <a:solidFill>
                  <a:schemeClr val="tx1"/>
                </a:solidFill>
                <a:latin typeface="华康楷体W5-A" panose="1A454350000000000000" charset="-122"/>
                <a:ea typeface="华康楷体W5-A" panose="1A454350000000000000" charset="-122"/>
              </a:rPr>
              <a:t>+</a:t>
            </a:r>
            <a:r>
              <a:rPr lang="zh-CN" altLang="en-US" sz="2400">
                <a:solidFill>
                  <a:schemeClr val="tx1"/>
                </a:solidFill>
                <a:latin typeface="华康楷体W5-A" panose="1A454350000000000000" charset="-122"/>
                <a:ea typeface="华康楷体W5-A" panose="1A454350000000000000" charset="-122"/>
              </a:rPr>
              <a:t>黑衣或红衣</a:t>
            </a:r>
            <a:r>
              <a:rPr lang="en-US" altLang="zh-CN" sz="2400">
                <a:solidFill>
                  <a:schemeClr val="tx1"/>
                </a:solidFill>
                <a:latin typeface="华康楷体W5-A" panose="1A454350000000000000" charset="-122"/>
                <a:ea typeface="华康楷体W5-A" panose="1A454350000000000000" charset="-122"/>
              </a:rPr>
              <a:t>+</a:t>
            </a:r>
            <a:r>
              <a:rPr lang="zh-CN" altLang="en-US" sz="2400">
                <a:solidFill>
                  <a:schemeClr val="tx1"/>
                </a:solidFill>
                <a:latin typeface="华康楷体W5-A" panose="1A454350000000000000" charset="-122"/>
                <a:ea typeface="华康楷体W5-A" panose="1A454350000000000000" charset="-122"/>
              </a:rPr>
              <a:t>黑衣二者任意一</a:t>
            </a:r>
            <a:r>
              <a:rPr lang="zh-CN" altLang="en-US" sz="2400">
                <a:solidFill>
                  <a:schemeClr val="tx1"/>
                </a:solidFill>
                <a:latin typeface="华康楷体W5-A" panose="1A454350000000000000" charset="-122"/>
                <a:ea typeface="华康楷体W5-A" panose="1A454350000000000000" charset="-122"/>
              </a:rPr>
              <a:t>个），将所处的状态输入进</a:t>
            </a:r>
            <a:r>
              <a:rPr lang="en-US" altLang="zh-CN" sz="2400">
                <a:solidFill>
                  <a:schemeClr val="tx1"/>
                </a:solidFill>
                <a:latin typeface="华康楷体W5-A" panose="1A454350000000000000" charset="-122"/>
                <a:ea typeface="华康楷体W5-A" panose="1A454350000000000000" charset="-122"/>
              </a:rPr>
              <a:t>open</a:t>
            </a:r>
            <a:r>
              <a:rPr lang="zh-CN" altLang="en-US" sz="2400">
                <a:solidFill>
                  <a:schemeClr val="tx1"/>
                </a:solidFill>
                <a:latin typeface="华康楷体W5-A" panose="1A454350000000000000" charset="-122"/>
                <a:ea typeface="华康楷体W5-A" panose="1A454350000000000000" charset="-122"/>
              </a:rPr>
              <a:t>表，我们是不需要知道这个初始状态的双亲的，所以将其双亲置为空，这里也方便后续回溯找初始状态。</a:t>
            </a:r>
            <a:r>
              <a:rPr lang="en-US" altLang="zh-CN" sz="2400">
                <a:solidFill>
                  <a:schemeClr val="tx1"/>
                </a:solidFill>
                <a:latin typeface="华康楷体W5-A" panose="1A454350000000000000" charset="-122"/>
                <a:ea typeface="华康楷体W5-A" panose="1A454350000000000000" charset="-122"/>
              </a:rPr>
              <a:t>closed</a:t>
            </a:r>
            <a:r>
              <a:rPr lang="zh-CN" altLang="en-US" sz="2400">
                <a:solidFill>
                  <a:schemeClr val="tx1"/>
                </a:solidFill>
                <a:latin typeface="华康楷体W5-A" panose="1A454350000000000000" charset="-122"/>
                <a:ea typeface="华康楷体W5-A" panose="1A454350000000000000" charset="-122"/>
              </a:rPr>
              <a:t>表置空。</a:t>
            </a:r>
            <a:endParaRPr lang="zh-CN" altLang="en-US" sz="2400">
              <a:solidFill>
                <a:schemeClr val="tx1"/>
              </a:solidFill>
              <a:latin typeface="华康楷体W5-A" panose="1A454350000000000000" charset="-122"/>
              <a:ea typeface="华康楷体W5-A" panose="1A454350000000000000" charset="-122"/>
            </a:endParaRPr>
          </a:p>
          <a:p>
            <a:r>
              <a:rPr lang="en-US" altLang="zh-CN" sz="2400">
                <a:solidFill>
                  <a:schemeClr val="tx1"/>
                </a:solidFill>
                <a:latin typeface="华康楷体W5-A" panose="1A454350000000000000" charset="-122"/>
                <a:ea typeface="华康楷体W5-A" panose="1A454350000000000000" charset="-122"/>
              </a:rPr>
              <a:t>5</a:t>
            </a:r>
            <a:r>
              <a:rPr lang="zh-CN" altLang="en-US" sz="2400">
                <a:solidFill>
                  <a:schemeClr val="tx1"/>
                </a:solidFill>
                <a:latin typeface="华康楷体W5-A" panose="1A454350000000000000" charset="-122"/>
                <a:ea typeface="华康楷体W5-A" panose="1A454350000000000000" charset="-122"/>
              </a:rPr>
              <a:t>、取出</a:t>
            </a:r>
            <a:r>
              <a:rPr lang="en-US" altLang="zh-CN" sz="2400">
                <a:solidFill>
                  <a:schemeClr val="tx1"/>
                </a:solidFill>
                <a:latin typeface="华康楷体W5-A" panose="1A454350000000000000" charset="-122"/>
                <a:ea typeface="华康楷体W5-A" panose="1A454350000000000000" charset="-122"/>
              </a:rPr>
              <a:t>open</a:t>
            </a:r>
            <a:r>
              <a:rPr lang="zh-CN" altLang="en-US" sz="2400">
                <a:solidFill>
                  <a:schemeClr val="tx1"/>
                </a:solidFill>
                <a:latin typeface="华康楷体W5-A" panose="1A454350000000000000" charset="-122"/>
                <a:ea typeface="华康楷体W5-A" panose="1A454350000000000000" charset="-122"/>
              </a:rPr>
              <a:t>表中的第一个状态，如果它是目标状态，那么循环停止，否则将该状态存入</a:t>
            </a:r>
            <a:r>
              <a:rPr lang="en-US" altLang="zh-CN" sz="2400">
                <a:solidFill>
                  <a:schemeClr val="tx1"/>
                </a:solidFill>
                <a:latin typeface="华康楷体W5-A" panose="1A454350000000000000" charset="-122"/>
                <a:ea typeface="华康楷体W5-A" panose="1A454350000000000000" charset="-122"/>
              </a:rPr>
              <a:t>closed</a:t>
            </a:r>
            <a:r>
              <a:rPr lang="zh-CN" altLang="en-US" sz="2400">
                <a:solidFill>
                  <a:schemeClr val="tx1"/>
                </a:solidFill>
                <a:latin typeface="华康楷体W5-A" panose="1A454350000000000000" charset="-122"/>
                <a:ea typeface="华康楷体W5-A" panose="1A454350000000000000" charset="-122"/>
              </a:rPr>
              <a:t>表中，并将该状态的所有不包括在</a:t>
            </a:r>
            <a:r>
              <a:rPr lang="en-US" altLang="zh-CN" sz="2400">
                <a:solidFill>
                  <a:schemeClr val="tx1"/>
                </a:solidFill>
                <a:latin typeface="华康楷体W5-A" panose="1A454350000000000000" charset="-122"/>
                <a:ea typeface="华康楷体W5-A" panose="1A454350000000000000" charset="-122"/>
              </a:rPr>
              <a:t>open</a:t>
            </a:r>
            <a:r>
              <a:rPr lang="zh-CN" altLang="en-US" sz="2400">
                <a:solidFill>
                  <a:schemeClr val="tx1"/>
                </a:solidFill>
                <a:latin typeface="华康楷体W5-A" panose="1A454350000000000000" charset="-122"/>
                <a:ea typeface="华康楷体W5-A" panose="1A454350000000000000" charset="-122"/>
              </a:rPr>
              <a:t>表和</a:t>
            </a:r>
            <a:r>
              <a:rPr lang="en-US" altLang="zh-CN" sz="2400">
                <a:solidFill>
                  <a:schemeClr val="tx1"/>
                </a:solidFill>
                <a:latin typeface="华康楷体W5-A" panose="1A454350000000000000" charset="-122"/>
                <a:ea typeface="华康楷体W5-A" panose="1A454350000000000000" charset="-122"/>
              </a:rPr>
              <a:t>closed</a:t>
            </a:r>
            <a:r>
              <a:rPr lang="zh-CN" altLang="en-US" sz="2400">
                <a:solidFill>
                  <a:schemeClr val="tx1"/>
                </a:solidFill>
                <a:latin typeface="华康楷体W5-A" panose="1A454350000000000000" charset="-122"/>
                <a:ea typeface="华康楷体W5-A" panose="1A454350000000000000" charset="-122"/>
              </a:rPr>
              <a:t>表中的孩子（即规则中的后置信息）存入</a:t>
            </a:r>
            <a:r>
              <a:rPr lang="en-US" altLang="zh-CN" sz="2400">
                <a:solidFill>
                  <a:schemeClr val="tx1"/>
                </a:solidFill>
                <a:latin typeface="华康楷体W5-A" panose="1A454350000000000000" charset="-122"/>
                <a:ea typeface="华康楷体W5-A" panose="1A454350000000000000" charset="-122"/>
              </a:rPr>
              <a:t>open</a:t>
            </a:r>
            <a:r>
              <a:rPr lang="zh-CN" altLang="en-US" sz="2400">
                <a:solidFill>
                  <a:schemeClr val="tx1"/>
                </a:solidFill>
                <a:latin typeface="华康楷体W5-A" panose="1A454350000000000000" charset="-122"/>
                <a:ea typeface="华康楷体W5-A" panose="1A454350000000000000" charset="-122"/>
              </a:rPr>
              <a:t>表中。注意要将双亲信息和孩子信息作为一个对存入。</a:t>
            </a:r>
            <a:endParaRPr lang="zh-CN" altLang="en-US" sz="2400">
              <a:solidFill>
                <a:schemeClr val="tx1"/>
              </a:solidFill>
              <a:latin typeface="华康楷体W5-A" panose="1A454350000000000000" charset="-122"/>
              <a:ea typeface="华康楷体W5-A" panose="1A454350000000000000" charset="-122"/>
            </a:endParaRPr>
          </a:p>
          <a:p>
            <a:r>
              <a:rPr lang="en-US" altLang="zh-CN" sz="2400">
                <a:solidFill>
                  <a:schemeClr val="tx1"/>
                </a:solidFill>
                <a:latin typeface="华康楷体W5-A" panose="1A454350000000000000" charset="-122"/>
                <a:ea typeface="华康楷体W5-A" panose="1A454350000000000000" charset="-122"/>
              </a:rPr>
              <a:t>6</a:t>
            </a:r>
            <a:r>
              <a:rPr lang="zh-CN" altLang="en-US" sz="2400">
                <a:solidFill>
                  <a:schemeClr val="tx1"/>
                </a:solidFill>
                <a:latin typeface="华康楷体W5-A" panose="1A454350000000000000" charset="-122"/>
                <a:ea typeface="华康楷体W5-A" panose="1A454350000000000000" charset="-122"/>
              </a:rPr>
              <a:t>、重复上述操作，直至</a:t>
            </a:r>
            <a:r>
              <a:rPr lang="en-US" altLang="zh-CN" sz="2400">
                <a:solidFill>
                  <a:schemeClr val="tx1"/>
                </a:solidFill>
                <a:latin typeface="华康楷体W5-A" panose="1A454350000000000000" charset="-122"/>
                <a:ea typeface="华康楷体W5-A" panose="1A454350000000000000" charset="-122"/>
              </a:rPr>
              <a:t>open</a:t>
            </a:r>
            <a:r>
              <a:rPr lang="zh-CN" altLang="en-US" sz="2400">
                <a:solidFill>
                  <a:schemeClr val="tx1"/>
                </a:solidFill>
                <a:latin typeface="华康楷体W5-A" panose="1A454350000000000000" charset="-122"/>
                <a:ea typeface="华康楷体W5-A" panose="1A454350000000000000" charset="-122"/>
              </a:rPr>
              <a:t>表为空。</a:t>
            </a:r>
            <a:endParaRPr lang="zh-CN" altLang="en-US" sz="2400">
              <a:solidFill>
                <a:schemeClr val="tx1"/>
              </a:solidFill>
              <a:latin typeface="华康楷体W5-A" panose="1A454350000000000000" charset="-122"/>
              <a:ea typeface="华康楷体W5-A" panose="1A454350000000000000" charset="-122"/>
            </a:endParaRPr>
          </a:p>
          <a:p>
            <a:r>
              <a:rPr lang="en-US" altLang="zh-CN" sz="2400">
                <a:solidFill>
                  <a:schemeClr val="tx1"/>
                </a:solidFill>
                <a:latin typeface="华康楷体W5-A" panose="1A454350000000000000" charset="-122"/>
                <a:ea typeface="华康楷体W5-A" panose="1A454350000000000000" charset="-122"/>
              </a:rPr>
              <a:t>7</a:t>
            </a:r>
            <a:r>
              <a:rPr lang="zh-CN" altLang="en-US" sz="2400">
                <a:solidFill>
                  <a:schemeClr val="tx1"/>
                </a:solidFill>
                <a:latin typeface="华康楷体W5-A" panose="1A454350000000000000" charset="-122"/>
                <a:ea typeface="华康楷体W5-A" panose="1A454350000000000000" charset="-122"/>
              </a:rPr>
              <a:t>、循环停止后，若</a:t>
            </a:r>
            <a:r>
              <a:rPr lang="en-US" altLang="zh-CN" sz="2400">
                <a:solidFill>
                  <a:schemeClr val="tx1"/>
                </a:solidFill>
                <a:latin typeface="华康楷体W5-A" panose="1A454350000000000000" charset="-122"/>
                <a:ea typeface="华康楷体W5-A" panose="1A454350000000000000" charset="-122"/>
              </a:rPr>
              <a:t>open</a:t>
            </a:r>
            <a:r>
              <a:rPr lang="zh-CN" altLang="en-US" sz="2400">
                <a:solidFill>
                  <a:schemeClr val="tx1"/>
                </a:solidFill>
                <a:latin typeface="华康楷体W5-A" panose="1A454350000000000000" charset="-122"/>
                <a:ea typeface="华康楷体W5-A" panose="1A454350000000000000" charset="-122"/>
              </a:rPr>
              <a:t>表为空，则返回失败，否则，以目标状态为出发点，根据</a:t>
            </a:r>
            <a:r>
              <a:rPr lang="en-US" altLang="zh-CN" sz="2400">
                <a:solidFill>
                  <a:schemeClr val="tx1"/>
                </a:solidFill>
                <a:latin typeface="华康楷体W5-A" panose="1A454350000000000000" charset="-122"/>
                <a:ea typeface="华康楷体W5-A" panose="1A454350000000000000" charset="-122"/>
              </a:rPr>
              <a:t>closed</a:t>
            </a:r>
            <a:r>
              <a:rPr lang="zh-CN" altLang="en-US" sz="2400">
                <a:solidFill>
                  <a:schemeClr val="tx1"/>
                </a:solidFill>
                <a:latin typeface="华康楷体W5-A" panose="1A454350000000000000" charset="-122"/>
                <a:ea typeface="华康楷体W5-A" panose="1A454350000000000000" charset="-122"/>
              </a:rPr>
              <a:t>表找双亲并</a:t>
            </a:r>
            <a:r>
              <a:rPr lang="zh-CN" altLang="en-US" sz="2400">
                <a:solidFill>
                  <a:schemeClr val="tx1"/>
                </a:solidFill>
                <a:latin typeface="华康楷体W5-A" panose="1A454350000000000000" charset="-122"/>
                <a:ea typeface="华康楷体W5-A" panose="1A454350000000000000" charset="-122"/>
              </a:rPr>
              <a:t>最终找到起始状态，再逆序输出，即为解路径。</a:t>
            </a:r>
            <a:endParaRPr lang="zh-CN" altLang="en-US" sz="2400">
              <a:solidFill>
                <a:schemeClr val="tx1"/>
              </a:solidFill>
              <a:latin typeface="华康楷体W5-A" panose="1A454350000000000000" charset="-122"/>
              <a:ea typeface="华康楷体W5-A" panose="1A454350000000000000" charset="-122"/>
            </a:endParaRPr>
          </a:p>
          <a:p>
            <a:endParaRPr lang="zh-CN" altLang="en-US" sz="2400">
              <a:solidFill>
                <a:schemeClr val="tx1"/>
              </a:solidFill>
              <a:latin typeface="华康楷体W5-A" panose="1A454350000000000000" charset="-122"/>
              <a:ea typeface="华康楷体W5-A" panose="1A454350000000000000" charset="-122"/>
            </a:endParaRPr>
          </a:p>
          <a:p>
            <a:endParaRPr lang="zh-CN" altLang="en-US" sz="2800">
              <a:solidFill>
                <a:schemeClr val="accent1"/>
              </a:solidFill>
              <a:latin typeface="华康楷体W5-A" panose="1A454350000000000000" charset="-122"/>
              <a:ea typeface="华康楷体W5-A" panose="1A454350000000000000" charset="-122"/>
            </a:endParaRPr>
          </a:p>
          <a:p>
            <a:endParaRPr lang="zh-CN" altLang="en-US" sz="2800">
              <a:solidFill>
                <a:schemeClr val="accent1"/>
              </a:solidFill>
              <a:latin typeface="华康楷体W5-A" panose="1A454350000000000000" charset="-122"/>
              <a:ea typeface="华康楷体W5-A" panose="1A454350000000000000"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lnSpcReduction="20000"/>
          </a:bodyPr>
          <a:lstStyle/>
          <a:p>
            <a:pPr marR="0" algn="dist" defTabSz="914400" fontAlgn="auto">
              <a:lnSpc>
                <a:spcPct val="150000"/>
              </a:lnSpc>
              <a:spcBef>
                <a:spcPts val="0"/>
              </a:spcBef>
              <a:spcAft>
                <a:spcPts val="0"/>
              </a:spcAft>
              <a:buClrTx/>
              <a:buSzTx/>
              <a:buFontTx/>
            </a:pPr>
            <a:r>
              <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FIVE</a:t>
            </a:r>
            <a:endPar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05</a:t>
            </a:r>
            <a:endPar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t>系统设计</a:t>
            </a:r>
            <a:endParaRPr lang="zh-CN" altLang="en-US" dirty="0"/>
          </a:p>
        </p:txBody>
      </p:sp>
    </p:spTree>
    <p:custDataLst>
      <p:tags r:id="rId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7" name="矩形 6"/>
          <p:cNvSpPr/>
          <p:nvPr/>
        </p:nvSpPr>
        <p:spPr>
          <a:xfrm>
            <a:off x="1996440" y="1336040"/>
            <a:ext cx="1828800" cy="40436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2" name="文本框 1"/>
          <p:cNvSpPr txBox="1"/>
          <p:nvPr/>
        </p:nvSpPr>
        <p:spPr>
          <a:xfrm>
            <a:off x="1884680" y="2677795"/>
            <a:ext cx="1981200" cy="1525270"/>
          </a:xfrm>
          <a:prstGeom prst="rect">
            <a:avLst/>
          </a:prstGeom>
          <a:noFill/>
        </p:spPr>
        <p:txBody>
          <a:bodyPr wrap="square" rtlCol="0">
            <a:noAutofit/>
          </a:bodyPr>
          <a:p>
            <a:r>
              <a:rPr lang="en-US" altLang="zh-CN"/>
              <a:t>        </a:t>
            </a:r>
            <a:r>
              <a:rPr lang="zh-CN" altLang="en-US"/>
              <a:t>用户</a:t>
            </a:r>
            <a:r>
              <a:rPr lang="zh-CN" altLang="en-US"/>
              <a:t>接口</a:t>
            </a:r>
            <a:endParaRPr lang="zh-CN" altLang="en-US"/>
          </a:p>
          <a:p>
            <a:endParaRPr lang="zh-CN" altLang="en-US"/>
          </a:p>
          <a:p>
            <a:r>
              <a:rPr lang="en-US" altLang="zh-CN"/>
              <a:t>      </a:t>
            </a:r>
            <a:r>
              <a:rPr lang="zh-CN" altLang="en-US"/>
              <a:t>采用</a:t>
            </a:r>
            <a:r>
              <a:rPr lang="zh-CN" altLang="en-US"/>
              <a:t>问答式</a:t>
            </a:r>
            <a:endParaRPr lang="zh-CN" altLang="en-US"/>
          </a:p>
        </p:txBody>
      </p:sp>
      <p:sp>
        <p:nvSpPr>
          <p:cNvPr id="3" name="矩形 2"/>
          <p:cNvSpPr/>
          <p:nvPr/>
        </p:nvSpPr>
        <p:spPr>
          <a:xfrm>
            <a:off x="8661400" y="2311400"/>
            <a:ext cx="2560320" cy="1696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4" name="文本框 3"/>
          <p:cNvSpPr txBox="1"/>
          <p:nvPr/>
        </p:nvSpPr>
        <p:spPr>
          <a:xfrm>
            <a:off x="8661400" y="2545080"/>
            <a:ext cx="4064000" cy="368300"/>
          </a:xfrm>
          <a:prstGeom prst="rect">
            <a:avLst/>
          </a:prstGeom>
          <a:noFill/>
        </p:spPr>
        <p:txBody>
          <a:bodyPr wrap="square" rtlCol="0">
            <a:spAutoFit/>
          </a:bodyPr>
          <a:p>
            <a:r>
              <a:rPr lang="zh-CN" altLang="en-US"/>
              <a:t>一般知识库（规则</a:t>
            </a:r>
            <a:r>
              <a:rPr lang="zh-CN" altLang="en-US"/>
              <a:t>集合）</a:t>
            </a:r>
            <a:endParaRPr lang="zh-CN" altLang="en-US"/>
          </a:p>
        </p:txBody>
      </p:sp>
      <p:cxnSp>
        <p:nvCxnSpPr>
          <p:cNvPr id="5" name="直接连接符 4"/>
          <p:cNvCxnSpPr>
            <a:stCxn id="3" idx="1"/>
            <a:endCxn id="3" idx="3"/>
          </p:cNvCxnSpPr>
          <p:nvPr/>
        </p:nvCxnSpPr>
        <p:spPr>
          <a:xfrm>
            <a:off x="8661400" y="3159760"/>
            <a:ext cx="2560320" cy="0"/>
          </a:xfrm>
          <a:prstGeom prst="line">
            <a:avLst/>
          </a:prstGeom>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8956040" y="3406140"/>
            <a:ext cx="4064000" cy="368300"/>
          </a:xfrm>
          <a:prstGeom prst="rect">
            <a:avLst/>
          </a:prstGeom>
          <a:noFill/>
        </p:spPr>
        <p:txBody>
          <a:bodyPr wrap="square" rtlCol="0">
            <a:spAutoFit/>
          </a:bodyPr>
          <a:p>
            <a:r>
              <a:rPr lang="zh-CN" altLang="en-US"/>
              <a:t>针对实例的</a:t>
            </a:r>
            <a:r>
              <a:rPr lang="zh-CN" altLang="en-US"/>
              <a:t>数据</a:t>
            </a:r>
            <a:endParaRPr lang="zh-CN" altLang="en-US"/>
          </a:p>
        </p:txBody>
      </p:sp>
      <p:cxnSp>
        <p:nvCxnSpPr>
          <p:cNvPr id="8" name="直接箭头连接符 7"/>
          <p:cNvCxnSpPr/>
          <p:nvPr/>
        </p:nvCxnSpPr>
        <p:spPr>
          <a:xfrm flipH="1">
            <a:off x="3865880" y="3159760"/>
            <a:ext cx="10668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7498080" y="3159760"/>
            <a:ext cx="10668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013960" y="2687320"/>
            <a:ext cx="2489200" cy="12903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1" name="文本框 10"/>
          <p:cNvSpPr txBox="1"/>
          <p:nvPr/>
        </p:nvSpPr>
        <p:spPr>
          <a:xfrm>
            <a:off x="5552440" y="3149600"/>
            <a:ext cx="4064000" cy="368300"/>
          </a:xfrm>
          <a:prstGeom prst="rect">
            <a:avLst/>
          </a:prstGeom>
          <a:noFill/>
        </p:spPr>
        <p:txBody>
          <a:bodyPr wrap="square" rtlCol="0">
            <a:spAutoFit/>
          </a:bodyPr>
          <a:p>
            <a:r>
              <a:rPr lang="en-US" altLang="zh-CN"/>
              <a:t>  </a:t>
            </a:r>
            <a:r>
              <a:rPr lang="zh-CN" altLang="en-US"/>
              <a:t>推理</a:t>
            </a:r>
            <a:r>
              <a:rPr lang="zh-CN" altLang="en-US"/>
              <a:t>引擎</a:t>
            </a:r>
            <a:endParaRPr lang="zh-CN" altLang="en-US"/>
          </a:p>
        </p:txBody>
      </p:sp>
      <p:sp>
        <p:nvSpPr>
          <p:cNvPr id="12" name="矩形 11"/>
          <p:cNvSpPr/>
          <p:nvPr/>
        </p:nvSpPr>
        <p:spPr>
          <a:xfrm>
            <a:off x="350520" y="2169160"/>
            <a:ext cx="477520" cy="21234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3" name="文本框 12"/>
          <p:cNvSpPr txBox="1"/>
          <p:nvPr/>
        </p:nvSpPr>
        <p:spPr>
          <a:xfrm>
            <a:off x="391160" y="2780030"/>
            <a:ext cx="4064000" cy="922020"/>
          </a:xfrm>
          <a:prstGeom prst="rect">
            <a:avLst/>
          </a:prstGeom>
          <a:noFill/>
        </p:spPr>
        <p:txBody>
          <a:bodyPr wrap="square" rtlCol="0">
            <a:spAutoFit/>
          </a:bodyPr>
          <a:p>
            <a:r>
              <a:rPr lang="zh-CN" altLang="en-US"/>
              <a:t>用</a:t>
            </a:r>
            <a:endParaRPr lang="zh-CN" altLang="en-US"/>
          </a:p>
          <a:p>
            <a:endParaRPr lang="zh-CN" altLang="en-US"/>
          </a:p>
          <a:p>
            <a:r>
              <a:rPr lang="zh-CN" altLang="en-US"/>
              <a:t>户</a:t>
            </a:r>
            <a:endParaRPr lang="zh-CN" altLang="en-US"/>
          </a:p>
        </p:txBody>
      </p:sp>
      <p:cxnSp>
        <p:nvCxnSpPr>
          <p:cNvPr id="14" name="直接箭头连接符 13"/>
          <p:cNvCxnSpPr/>
          <p:nvPr/>
        </p:nvCxnSpPr>
        <p:spPr>
          <a:xfrm flipH="1">
            <a:off x="817880" y="3159760"/>
            <a:ext cx="10668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lnSpcReduction="20000"/>
          </a:bodyPr>
          <a:lstStyle/>
          <a:p>
            <a:pPr marR="0" algn="dist" defTabSz="914400" fontAlgn="auto">
              <a:lnSpc>
                <a:spcPct val="150000"/>
              </a:lnSpc>
              <a:spcBef>
                <a:spcPts val="0"/>
              </a:spcBef>
              <a:spcAft>
                <a:spcPts val="0"/>
              </a:spcAft>
              <a:buClrTx/>
              <a:buSzTx/>
              <a:buFontTx/>
            </a:pPr>
            <a:r>
              <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SIX</a:t>
            </a:r>
            <a:endPar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06</a:t>
            </a:r>
            <a:endPar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t>仿真</a:t>
            </a:r>
            <a:r>
              <a:rPr lang="zh-CN" altLang="en-US" dirty="0"/>
              <a:t>实验</a:t>
            </a:r>
            <a:endParaRPr lang="zh-CN" altLang="en-US" dirty="0"/>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a:bodyPr>
          <a:lstStyle/>
          <a:p>
            <a:pPr marR="0" algn="dist" defTabSz="914400" fontAlgn="auto">
              <a:lnSpc>
                <a:spcPct val="150000"/>
              </a:lnSpc>
              <a:spcBef>
                <a:spcPts val="0"/>
              </a:spcBef>
              <a:spcAft>
                <a:spcPts val="0"/>
              </a:spcAft>
              <a:buClrTx/>
              <a:buSzTx/>
              <a:buFontTx/>
            </a:pPr>
            <a:r>
              <a:rPr lang="id-ID" sz="1400" kern="2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ONE</a:t>
            </a:r>
            <a:endParaRPr kumimoji="0" 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01</a:t>
            </a:r>
            <a:endPar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t>小组成员及</a:t>
            </a:r>
            <a:r>
              <a:rPr lang="zh-CN" altLang="en-US" dirty="0"/>
              <a:t>分工</a:t>
            </a:r>
            <a:endParaRPr lang="zh-CN" altLang="en-US" dirty="0"/>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3" name="文本框 2"/>
          <p:cNvSpPr txBox="1"/>
          <p:nvPr/>
        </p:nvSpPr>
        <p:spPr>
          <a:xfrm>
            <a:off x="675640" y="421640"/>
            <a:ext cx="11054080" cy="5815965"/>
          </a:xfrm>
          <a:prstGeom prst="rect">
            <a:avLst/>
          </a:prstGeom>
          <a:noFill/>
        </p:spPr>
        <p:txBody>
          <a:bodyPr wrap="square" rtlCol="0">
            <a:spAutoFit/>
          </a:bodyPr>
          <a:p>
            <a:r>
              <a:rPr lang="zh-CN" altLang="en-US" sz="2400">
                <a:latin typeface="华康楷体W5-A" panose="1A454350000000000000" charset="-122"/>
                <a:ea typeface="华康楷体W5-A" panose="1A454350000000000000" charset="-122"/>
                <a:cs typeface="华康楷体W5-A" panose="1A454350000000000000" charset="-122"/>
              </a:rPr>
              <a:t>以游客看到海洋馆（</a:t>
            </a:r>
            <a:r>
              <a:rPr lang="en-US" altLang="zh-CN" sz="2400">
                <a:latin typeface="华康楷体W5-A" panose="1A454350000000000000" charset="-122"/>
                <a:ea typeface="华康楷体W5-A" panose="1A454350000000000000" charset="-122"/>
                <a:cs typeface="华康楷体W5-A" panose="1A454350000000000000" charset="-122"/>
              </a:rPr>
              <a:t>H7</a:t>
            </a:r>
            <a:r>
              <a:rPr lang="zh-CN" altLang="en-US" sz="2400">
                <a:latin typeface="华康楷体W5-A" panose="1A454350000000000000" charset="-122"/>
                <a:ea typeface="华康楷体W5-A" panose="1A454350000000000000" charset="-122"/>
                <a:cs typeface="华康楷体W5-A" panose="1A454350000000000000" charset="-122"/>
              </a:rPr>
              <a:t>）为例进行一次仿真实验。选择的规则集合应为游客</a:t>
            </a:r>
            <a:r>
              <a:rPr lang="en-US" altLang="zh-CN" sz="2400">
                <a:latin typeface="华康楷体W5-A" panose="1A454350000000000000" charset="-122"/>
                <a:ea typeface="华康楷体W5-A" panose="1A454350000000000000" charset="-122"/>
                <a:cs typeface="华康楷体W5-A" panose="1A454350000000000000" charset="-122"/>
              </a:rPr>
              <a:t>+</a:t>
            </a:r>
            <a:r>
              <a:rPr lang="zh-CN" altLang="en-US" sz="2400">
                <a:latin typeface="华康楷体W5-A" panose="1A454350000000000000" charset="-122"/>
                <a:ea typeface="华康楷体W5-A" panose="1A454350000000000000" charset="-122"/>
                <a:cs typeface="华康楷体W5-A" panose="1A454350000000000000" charset="-122"/>
              </a:rPr>
              <a:t>黑衣规则集合。</a:t>
            </a:r>
            <a:endParaRPr lang="zh-CN" altLang="en-US" sz="2400">
              <a:latin typeface="华康楷体W5-A" panose="1A454350000000000000" charset="-122"/>
              <a:ea typeface="华康楷体W5-A" panose="1A454350000000000000" charset="-122"/>
              <a:cs typeface="华康楷体W5-A" panose="1A454350000000000000" charset="-122"/>
            </a:endParaRPr>
          </a:p>
          <a:p>
            <a:endParaRPr lang="zh-CN" altLang="en-US"/>
          </a:p>
          <a:p>
            <a:r>
              <a:rPr lang="en-US" altLang="zh-CN">
                <a:latin typeface="华康楷体W5-A" panose="1A454350000000000000" charset="-122"/>
                <a:ea typeface="华康楷体W5-A" panose="1A454350000000000000" charset="-122"/>
                <a:cs typeface="华康楷体W5-A" panose="1A454350000000000000" charset="-122"/>
                <a:sym typeface="+mn-ea"/>
              </a:rPr>
              <a:t> H0 -&gt; H1 </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 H2                                    </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 H2-&gt; H3 </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 H4</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 H3-&gt; HD1   </a:t>
            </a:r>
            <a:endParaRPr lang="en-US" altLang="zh-CN">
              <a:latin typeface="华康楷体W5-A" panose="1A454350000000000000" charset="-122"/>
              <a:ea typeface="华康楷体W5-A" panose="1A454350000000000000" charset="-122"/>
              <a:cs typeface="华康楷体W5-A" panose="1A454350000000000000" charset="-122"/>
              <a:sym typeface="+mn-ea"/>
            </a:endParaRPr>
          </a:p>
          <a:p>
            <a:r>
              <a:rPr lang="zh-CN" altLang="en-US">
                <a:latin typeface="华康楷体W5-A" panose="1A454350000000000000" charset="-122"/>
                <a:ea typeface="华康楷体W5-A" panose="1A454350000000000000" charset="-122"/>
                <a:cs typeface="华康楷体W5-A" panose="1A454350000000000000" charset="-122"/>
                <a:sym typeface="+mn-ea"/>
              </a:rPr>
              <a:t> </a:t>
            </a:r>
            <a:r>
              <a:rPr lang="en-US" altLang="zh-CN">
                <a:latin typeface="华康楷体W5-A" panose="1A454350000000000000" charset="-122"/>
                <a:ea typeface="华康楷体W5-A" panose="1A454350000000000000" charset="-122"/>
                <a:cs typeface="华康楷体W5-A" panose="1A454350000000000000" charset="-122"/>
                <a:sym typeface="+mn-ea"/>
              </a:rPr>
              <a:t>H3  -&gt;  H5 </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 H6</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 H6 -&gt; HS1 </a:t>
            </a:r>
            <a:endParaRPr lang="zh-CN" altLang="en-US">
              <a:solidFill>
                <a:schemeClr val="bg1"/>
              </a:solidFill>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 H3-&gt;H7</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H1-&gt;H8 </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 H9 </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H9-&gt;H7</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H8-&gt;HS2</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H7-&gt;H10 </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H11</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H10-&gt; H12</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H13</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H13-&gt;HD2</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H12-&gt;K0</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H11-&gt;H14</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H15 </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H15-&gt;HD3</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H14-&gt;HS3</a:t>
            </a:r>
            <a:endParaRPr lang="zh-CN" altLang="en-US">
              <a:latin typeface="华康楷体W5-A" panose="1A454350000000000000" charset="-122"/>
              <a:ea typeface="华康楷体W5-A" panose="1A454350000000000000" charset="-122"/>
              <a:cs typeface="华康楷体W5-A" panose="1A454350000000000000" charset="-122"/>
              <a:sym typeface="+mn-ea"/>
            </a:endParaRPr>
          </a:p>
          <a:p>
            <a:endParaRPr lang="zh-CN" altLang="en-US"/>
          </a:p>
        </p:txBody>
      </p:sp>
      <p:sp>
        <p:nvSpPr>
          <p:cNvPr id="2" name="文本框 1"/>
          <p:cNvSpPr txBox="1"/>
          <p:nvPr/>
        </p:nvSpPr>
        <p:spPr>
          <a:xfrm>
            <a:off x="6334760" y="1488440"/>
            <a:ext cx="4582160" cy="4459605"/>
          </a:xfrm>
          <a:prstGeom prst="rect">
            <a:avLst/>
          </a:prstGeom>
          <a:noFill/>
        </p:spPr>
        <p:txBody>
          <a:bodyPr wrap="square" rtlCol="0">
            <a:noAutofit/>
          </a:bodyPr>
          <a:p>
            <a:r>
              <a:rPr lang="en-US" altLang="zh-CN">
                <a:latin typeface="华康楷体W5-A" panose="1A454350000000000000" charset="-122"/>
                <a:ea typeface="华康楷体W5-A" panose="1A454350000000000000" charset="-122"/>
                <a:cs typeface="华康楷体W5-A" panose="1A454350000000000000" charset="-122"/>
                <a:sym typeface="+mn-ea"/>
              </a:rPr>
              <a:t>K0 -&gt; K1</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K2</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K1-&gt; K3</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K4</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K2-&gt;KD1</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K4-&gt;K5</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K3-&gt;K6</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K7</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K5-&gt;K8</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K9</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K7-&gt;KD2</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K6-&gt;K10</a:t>
            </a:r>
            <a:r>
              <a:rPr lang="en-US" altLang="zh-CN">
                <a:latin typeface="华康楷体W5-A" panose="1A454350000000000000" charset="-122"/>
                <a:ea typeface="华康楷体W5-A" panose="1A454350000000000000" charset="-122"/>
                <a:cs typeface="华康楷体W5-A" panose="1A454350000000000000" charset="-122"/>
                <a:sym typeface="+mn-ea"/>
              </a:rPr>
              <a:t>∨</a:t>
            </a:r>
            <a:r>
              <a:rPr lang="en-US" altLang="zh-CN">
                <a:latin typeface="华康楷体W5-A" panose="1A454350000000000000" charset="-122"/>
                <a:ea typeface="华康楷体W5-A" panose="1A454350000000000000" charset="-122"/>
                <a:cs typeface="华康楷体W5-A" panose="1A454350000000000000" charset="-122"/>
                <a:sym typeface="+mn-ea"/>
              </a:rPr>
              <a:t>K11</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K10-&gt;KS1</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K11-&gt;K12</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K12-&gt;K13</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K13-&gt;K14</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K14-&gt;K15</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K15-&gt;KD3</a:t>
            </a:r>
            <a:endParaRPr lang="en-US" altLang="zh-CN">
              <a:latin typeface="华康楷体W5-A" panose="1A454350000000000000" charset="-122"/>
              <a:ea typeface="华康楷体W5-A" panose="1A454350000000000000" charset="-122"/>
              <a:cs typeface="华康楷体W5-A" panose="1A454350000000000000" charset="-122"/>
            </a:endParaRPr>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5" name="文本框 4"/>
          <p:cNvSpPr txBox="1"/>
          <p:nvPr/>
        </p:nvSpPr>
        <p:spPr>
          <a:xfrm>
            <a:off x="0" y="0"/>
            <a:ext cx="10566400" cy="645160"/>
          </a:xfrm>
          <a:prstGeom prst="rect">
            <a:avLst/>
          </a:prstGeom>
          <a:noFill/>
        </p:spPr>
        <p:txBody>
          <a:bodyPr wrap="square" rtlCol="0">
            <a:spAutoFit/>
          </a:bodyPr>
          <a:p>
            <a:r>
              <a:rPr lang="zh-CN" altLang="en-US">
                <a:latin typeface="华康楷体W5-A" panose="1A454350000000000000" charset="-122"/>
                <a:ea typeface="华康楷体W5-A" panose="1A454350000000000000" charset="-122"/>
                <a:cs typeface="华康楷体W5-A" panose="1A454350000000000000" charset="-122"/>
              </a:rPr>
              <a:t>初始将（</a:t>
            </a:r>
            <a:r>
              <a:rPr lang="en-US" altLang="zh-CN">
                <a:latin typeface="华康楷体W5-A" panose="1A454350000000000000" charset="-122"/>
                <a:ea typeface="华康楷体W5-A" panose="1A454350000000000000" charset="-122"/>
                <a:cs typeface="华康楷体W5-A" panose="1A454350000000000000" charset="-122"/>
              </a:rPr>
              <a:t>H7</a:t>
            </a:r>
            <a:r>
              <a:rPr lang="zh-CN" altLang="en-US">
                <a:latin typeface="华康楷体W5-A" panose="1A454350000000000000" charset="-122"/>
                <a:ea typeface="华康楷体W5-A" panose="1A454350000000000000" charset="-122"/>
                <a:cs typeface="华康楷体W5-A" panose="1A454350000000000000" charset="-122"/>
              </a:rPr>
              <a:t>，</a:t>
            </a:r>
            <a:r>
              <a:rPr lang="en-US" altLang="zh-CN">
                <a:latin typeface="华康楷体W5-A" panose="1A454350000000000000" charset="-122"/>
                <a:ea typeface="华康楷体W5-A" panose="1A454350000000000000" charset="-122"/>
                <a:cs typeface="华康楷体W5-A" panose="1A454350000000000000" charset="-122"/>
              </a:rPr>
              <a:t>NULL</a:t>
            </a:r>
            <a:r>
              <a:rPr lang="zh-CN" altLang="en-US">
                <a:latin typeface="华康楷体W5-A" panose="1A454350000000000000" charset="-122"/>
                <a:ea typeface="华康楷体W5-A" panose="1A454350000000000000" charset="-122"/>
                <a:cs typeface="华康楷体W5-A" panose="1A454350000000000000" charset="-122"/>
              </a:rPr>
              <a:t>）放入</a:t>
            </a:r>
            <a:r>
              <a:rPr lang="en-US" altLang="zh-CN">
                <a:latin typeface="华康楷体W5-A" panose="1A454350000000000000" charset="-122"/>
                <a:ea typeface="华康楷体W5-A" panose="1A454350000000000000" charset="-122"/>
                <a:cs typeface="华康楷体W5-A" panose="1A454350000000000000" charset="-122"/>
              </a:rPr>
              <a:t>open</a:t>
            </a:r>
            <a:r>
              <a:rPr lang="zh-CN" altLang="en-US">
                <a:latin typeface="华康楷体W5-A" panose="1A454350000000000000" charset="-122"/>
                <a:ea typeface="华康楷体W5-A" panose="1A454350000000000000" charset="-122"/>
                <a:cs typeface="华康楷体W5-A" panose="1A454350000000000000" charset="-122"/>
              </a:rPr>
              <a:t>表中，</a:t>
            </a:r>
            <a:r>
              <a:rPr lang="en-US" altLang="zh-CN">
                <a:latin typeface="华康楷体W5-A" panose="1A454350000000000000" charset="-122"/>
                <a:ea typeface="华康楷体W5-A" panose="1A454350000000000000" charset="-122"/>
                <a:cs typeface="华康楷体W5-A" panose="1A454350000000000000" charset="-122"/>
              </a:rPr>
              <a:t>closed</a:t>
            </a:r>
            <a:r>
              <a:rPr lang="zh-CN" altLang="en-US">
                <a:latin typeface="华康楷体W5-A" panose="1A454350000000000000" charset="-122"/>
                <a:ea typeface="华康楷体W5-A" panose="1A454350000000000000" charset="-122"/>
                <a:cs typeface="华康楷体W5-A" panose="1A454350000000000000" charset="-122"/>
              </a:rPr>
              <a:t>表置为空。后续</a:t>
            </a:r>
            <a:r>
              <a:rPr lang="en-US" altLang="zh-CN">
                <a:latin typeface="华康楷体W5-A" panose="1A454350000000000000" charset="-122"/>
                <a:ea typeface="华康楷体W5-A" panose="1A454350000000000000" charset="-122"/>
                <a:cs typeface="华康楷体W5-A" panose="1A454350000000000000" charset="-122"/>
              </a:rPr>
              <a:t>open</a:t>
            </a:r>
            <a:r>
              <a:rPr lang="zh-CN" altLang="en-US">
                <a:latin typeface="华康楷体W5-A" panose="1A454350000000000000" charset="-122"/>
                <a:ea typeface="华康楷体W5-A" panose="1A454350000000000000" charset="-122"/>
                <a:cs typeface="华康楷体W5-A" panose="1A454350000000000000" charset="-122"/>
              </a:rPr>
              <a:t>表和</a:t>
            </a:r>
            <a:r>
              <a:rPr lang="en-US" altLang="zh-CN">
                <a:latin typeface="华康楷体W5-A" panose="1A454350000000000000" charset="-122"/>
                <a:ea typeface="华康楷体W5-A" panose="1A454350000000000000" charset="-122"/>
                <a:cs typeface="华康楷体W5-A" panose="1A454350000000000000" charset="-122"/>
              </a:rPr>
              <a:t>closed</a:t>
            </a:r>
            <a:r>
              <a:rPr lang="zh-CN" altLang="en-US">
                <a:latin typeface="华康楷体W5-A" panose="1A454350000000000000" charset="-122"/>
                <a:ea typeface="华康楷体W5-A" panose="1A454350000000000000" charset="-122"/>
                <a:cs typeface="华康楷体W5-A" panose="1A454350000000000000" charset="-122"/>
              </a:rPr>
              <a:t>表的变化如下。</a:t>
            </a:r>
            <a:endParaRPr lang="zh-CN" altLang="en-US">
              <a:latin typeface="华康楷体W5-A" panose="1A454350000000000000" charset="-122"/>
              <a:ea typeface="华康楷体W5-A" panose="1A454350000000000000" charset="-122"/>
              <a:cs typeface="华康楷体W5-A" panose="1A454350000000000000" charset="-122"/>
            </a:endParaRPr>
          </a:p>
          <a:p>
            <a:endParaRPr lang="zh-CN" altLang="en-US">
              <a:latin typeface="华康楷体W5-A" panose="1A454350000000000000" charset="-122"/>
              <a:ea typeface="华康楷体W5-A" panose="1A454350000000000000" charset="-122"/>
              <a:cs typeface="华康楷体W5-A" panose="1A454350000000000000" charset="-122"/>
            </a:endParaRPr>
          </a:p>
        </p:txBody>
      </p:sp>
      <p:sp>
        <p:nvSpPr>
          <p:cNvPr id="2" name="文本框 1"/>
          <p:cNvSpPr txBox="1"/>
          <p:nvPr/>
        </p:nvSpPr>
        <p:spPr>
          <a:xfrm>
            <a:off x="7838440" y="868680"/>
            <a:ext cx="1930400" cy="4799965"/>
          </a:xfrm>
          <a:prstGeom prst="rect">
            <a:avLst/>
          </a:prstGeom>
          <a:noFill/>
        </p:spPr>
        <p:txBody>
          <a:bodyPr wrap="square" rtlCol="0">
            <a:spAutoFit/>
          </a:bodyPr>
          <a:p>
            <a:r>
              <a:rPr lang="en-US" altLang="zh-CN">
                <a:latin typeface="华康楷体W5-A" panose="1A454350000000000000" charset="-122"/>
                <a:ea typeface="华康楷体W5-A" panose="1A454350000000000000" charset="-122"/>
                <a:cs typeface="华康楷体W5-A" panose="1A454350000000000000" charset="-122"/>
                <a:sym typeface="+mn-ea"/>
              </a:rPr>
              <a:t> H0 -&gt; H1 ∨ H2                                    </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 H2-&gt; H3 ∨ H4</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 H3-&gt; HD1   </a:t>
            </a:r>
            <a:endParaRPr lang="en-US" altLang="zh-CN">
              <a:latin typeface="华康楷体W5-A" panose="1A454350000000000000" charset="-122"/>
              <a:ea typeface="华康楷体W5-A" panose="1A454350000000000000" charset="-122"/>
              <a:cs typeface="华康楷体W5-A" panose="1A454350000000000000" charset="-122"/>
              <a:sym typeface="+mn-ea"/>
            </a:endParaRPr>
          </a:p>
          <a:p>
            <a:r>
              <a:rPr lang="zh-CN" altLang="en-US">
                <a:latin typeface="华康楷体W5-A" panose="1A454350000000000000" charset="-122"/>
                <a:ea typeface="华康楷体W5-A" panose="1A454350000000000000" charset="-122"/>
                <a:cs typeface="华康楷体W5-A" panose="1A454350000000000000" charset="-122"/>
                <a:sym typeface="+mn-ea"/>
              </a:rPr>
              <a:t> </a:t>
            </a:r>
            <a:r>
              <a:rPr lang="en-US" altLang="zh-CN">
                <a:latin typeface="华康楷体W5-A" panose="1A454350000000000000" charset="-122"/>
                <a:ea typeface="华康楷体W5-A" panose="1A454350000000000000" charset="-122"/>
                <a:cs typeface="华康楷体W5-A" panose="1A454350000000000000" charset="-122"/>
                <a:sym typeface="+mn-ea"/>
              </a:rPr>
              <a:t>H3 -&gt; H5 ∨ H6</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 H6 -&gt; HS1 </a:t>
            </a:r>
            <a:endParaRPr lang="zh-CN" altLang="en-US">
              <a:solidFill>
                <a:schemeClr val="bg1"/>
              </a:solidFill>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 H3-&gt;H7</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H1-&gt;H8 ∨ H9 </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H9-&gt;H7</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H8-&gt;HS2</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H7-&gt;H10 ∨H11</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H10-&gt; H12∨H13</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H13-&gt;HD2</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H12-&gt;K0</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H11-&gt;H14∨H15 </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H15-&gt;HD3</a:t>
            </a:r>
            <a:endParaRPr lang="zh-CN" altLang="en-US">
              <a:latin typeface="华康楷体W5-A" panose="1A454350000000000000" charset="-122"/>
              <a:ea typeface="华康楷体W5-A" panose="1A454350000000000000" charset="-122"/>
              <a:cs typeface="华康楷体W5-A" panose="1A454350000000000000" charset="-122"/>
              <a:sym typeface="+mn-ea"/>
            </a:endParaRPr>
          </a:p>
          <a:p>
            <a:r>
              <a:rPr lang="en-US" altLang="zh-CN">
                <a:latin typeface="华康楷体W5-A" panose="1A454350000000000000" charset="-122"/>
                <a:ea typeface="华康楷体W5-A" panose="1A454350000000000000" charset="-122"/>
                <a:cs typeface="华康楷体W5-A" panose="1A454350000000000000" charset="-122"/>
                <a:sym typeface="+mn-ea"/>
              </a:rPr>
              <a:t> H14-&gt;HS3</a:t>
            </a:r>
            <a:endParaRPr lang="zh-CN" altLang="en-US">
              <a:latin typeface="华康楷体W5-A" panose="1A454350000000000000" charset="-122"/>
              <a:ea typeface="华康楷体W5-A" panose="1A454350000000000000" charset="-122"/>
              <a:cs typeface="华康楷体W5-A" panose="1A454350000000000000" charset="-122"/>
              <a:sym typeface="+mn-ea"/>
            </a:endParaRPr>
          </a:p>
          <a:p>
            <a:endParaRPr lang="zh-CN" altLang="en-US"/>
          </a:p>
        </p:txBody>
      </p:sp>
      <p:sp>
        <p:nvSpPr>
          <p:cNvPr id="3" name="文本框 2"/>
          <p:cNvSpPr txBox="1"/>
          <p:nvPr/>
        </p:nvSpPr>
        <p:spPr>
          <a:xfrm>
            <a:off x="9890760" y="869315"/>
            <a:ext cx="2148840" cy="4705350"/>
          </a:xfrm>
          <a:prstGeom prst="rect">
            <a:avLst/>
          </a:prstGeom>
          <a:noFill/>
        </p:spPr>
        <p:txBody>
          <a:bodyPr wrap="square" rtlCol="0">
            <a:noAutofit/>
          </a:bodyPr>
          <a:p>
            <a:r>
              <a:rPr lang="en-US" altLang="zh-CN">
                <a:latin typeface="华康楷体W5-A" panose="1A454350000000000000" charset="-122"/>
                <a:ea typeface="华康楷体W5-A" panose="1A454350000000000000" charset="-122"/>
                <a:cs typeface="华康楷体W5-A" panose="1A454350000000000000" charset="-122"/>
                <a:sym typeface="+mn-ea"/>
              </a:rPr>
              <a:t>K0 -&gt; K1∨K2</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K1-&gt; K3∨K4</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K2-&gt;KD1</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K4-&gt;K5</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K3-&gt;K6∨K7</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K5-&gt;K8∨K9</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K7-&gt;KD2</a:t>
            </a:r>
            <a:endParaRPr lang="en-US" altLang="zh-CN">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K6-&gt;K10∨K11</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K10-&gt;KS1</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K11-&gt;K12</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K12-&gt;K13</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K13-&gt;K14</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K14-&gt;K15</a:t>
            </a:r>
            <a:endParaRPr lang="zh-CN" altLang="en-US">
              <a:latin typeface="华康楷体W5-A" panose="1A454350000000000000" charset="-122"/>
              <a:ea typeface="华康楷体W5-A" panose="1A454350000000000000" charset="-122"/>
              <a:cs typeface="华康楷体W5-A" panose="1A454350000000000000" charset="-122"/>
            </a:endParaRPr>
          </a:p>
          <a:p>
            <a:r>
              <a:rPr lang="en-US" altLang="zh-CN">
                <a:latin typeface="华康楷体W5-A" panose="1A454350000000000000" charset="-122"/>
                <a:ea typeface="华康楷体W5-A" panose="1A454350000000000000" charset="-122"/>
                <a:cs typeface="华康楷体W5-A" panose="1A454350000000000000" charset="-122"/>
                <a:sym typeface="+mn-ea"/>
              </a:rPr>
              <a:t>K15-&gt;KD3</a:t>
            </a:r>
            <a:endParaRPr lang="en-US" altLang="zh-CN">
              <a:latin typeface="华康楷体W5-A" panose="1A454350000000000000" charset="-122"/>
              <a:ea typeface="华康楷体W5-A" panose="1A454350000000000000" charset="-122"/>
              <a:cs typeface="华康楷体W5-A" panose="1A454350000000000000" charset="-122"/>
            </a:endParaRPr>
          </a:p>
          <a:p>
            <a:endParaRPr lang="zh-CN" altLang="en-US"/>
          </a:p>
          <a:p>
            <a:endParaRPr lang="zh-CN" altLang="en-US"/>
          </a:p>
        </p:txBody>
      </p:sp>
      <p:graphicFrame>
        <p:nvGraphicFramePr>
          <p:cNvPr id="4" name="表格 3"/>
          <p:cNvGraphicFramePr/>
          <p:nvPr>
            <p:custDataLst>
              <p:tags r:id="rId1"/>
            </p:custDataLst>
          </p:nvPr>
        </p:nvGraphicFramePr>
        <p:xfrm>
          <a:off x="184150" y="359410"/>
          <a:ext cx="7654290" cy="6470015"/>
        </p:xfrm>
        <a:graphic>
          <a:graphicData uri="http://schemas.openxmlformats.org/drawingml/2006/table">
            <a:tbl>
              <a:tblPr firstRow="1" bandRow="1">
                <a:tableStyleId>{5C22544A-7EE6-4342-B048-85BDC9FD1C3A}</a:tableStyleId>
              </a:tblPr>
              <a:tblGrid>
                <a:gridCol w="3495040"/>
                <a:gridCol w="4159250"/>
              </a:tblGrid>
              <a:tr h="518160">
                <a:tc>
                  <a:txBody>
                    <a:bodyPr/>
                    <a:p>
                      <a:pPr>
                        <a:buNone/>
                      </a:pPr>
                      <a:r>
                        <a:rPr lang="en-US" altLang="zh-CN"/>
                        <a:t>                  </a:t>
                      </a:r>
                      <a:r>
                        <a:rPr lang="en-US" altLang="zh-CN" sz="2800"/>
                        <a:t>open</a:t>
                      </a:r>
                      <a:endParaRPr lang="en-US" altLang="zh-CN" sz="2800"/>
                    </a:p>
                  </a:txBody>
                  <a:tcPr/>
                </a:tc>
                <a:tc>
                  <a:txBody>
                    <a:bodyPr/>
                    <a:p>
                      <a:pPr algn="l">
                        <a:buNone/>
                      </a:pPr>
                      <a:r>
                        <a:rPr lang="en-US" altLang="zh-CN" sz="2800"/>
                        <a:t>           c</a:t>
                      </a:r>
                      <a:r>
                        <a:rPr lang="en-US" altLang="zh-CN" sz="2800"/>
                        <a:t>losed</a:t>
                      </a:r>
                      <a:endParaRPr lang="en-US" altLang="zh-CN" sz="2800"/>
                    </a:p>
                  </a:txBody>
                  <a:tcPr/>
                </a:tc>
              </a:tr>
              <a:tr h="365760">
                <a:tc>
                  <a:txBody>
                    <a:bodyPr/>
                    <a:p>
                      <a:pPr>
                        <a:buNone/>
                      </a:pPr>
                      <a:r>
                        <a:rPr lang="en-US" altLang="zh-CN"/>
                        <a:t>               {(H7,NULL)}</a:t>
                      </a:r>
                      <a:endParaRPr lang="en-US" altLang="zh-CN"/>
                    </a:p>
                  </a:txBody>
                  <a:tcPr/>
                </a:tc>
                <a:tc>
                  <a:txBody>
                    <a:bodyPr/>
                    <a:p>
                      <a:pPr>
                        <a:buNone/>
                      </a:pPr>
                      <a:endParaRPr lang="zh-CN" altLang="en-US"/>
                    </a:p>
                  </a:txBody>
                  <a:tcPr/>
                </a:tc>
              </a:tr>
              <a:tr h="365760">
                <a:tc>
                  <a:txBody>
                    <a:bodyPr/>
                    <a:p>
                      <a:pPr>
                        <a:buNone/>
                      </a:pPr>
                      <a:r>
                        <a:rPr lang="en-US" altLang="zh-CN" sz="1600"/>
                        <a:t>        </a:t>
                      </a:r>
                      <a:r>
                        <a:rPr lang="en-US" altLang="zh-CN" sz="1800"/>
                        <a:t>  {(H10,H7),(H11,H7)}</a:t>
                      </a:r>
                      <a:endParaRPr lang="en-US" altLang="zh-CN" sz="1800"/>
                    </a:p>
                  </a:txBody>
                  <a:tcPr/>
                </a:tc>
                <a:tc>
                  <a:txBody>
                    <a:bodyPr/>
                    <a:p>
                      <a:pPr>
                        <a:buNone/>
                      </a:pPr>
                      <a:r>
                        <a:rPr lang="en-US" altLang="zh-CN"/>
                        <a:t>                {(H7,NULL)}</a:t>
                      </a:r>
                      <a:endParaRPr lang="en-US" altLang="zh-CN"/>
                    </a:p>
                  </a:txBody>
                  <a:tcPr/>
                </a:tc>
              </a:tr>
              <a:tr h="365760">
                <a:tc>
                  <a:txBody>
                    <a:bodyPr/>
                    <a:p>
                      <a:pPr>
                        <a:buNone/>
                      </a:pPr>
                      <a:r>
                        <a:rPr lang="en-US" altLang="zh-CN"/>
                        <a:t>   {(H11,H7),(H12,H10),(H13,H10)}</a:t>
                      </a:r>
                      <a:endParaRPr lang="en-US" altLang="zh-CN"/>
                    </a:p>
                  </a:txBody>
                  <a:tcPr/>
                </a:tc>
                <a:tc>
                  <a:txBody>
                    <a:bodyPr/>
                    <a:p>
                      <a:pPr>
                        <a:buNone/>
                      </a:pPr>
                      <a:r>
                        <a:rPr lang="en-US" altLang="zh-CN"/>
                        <a:t>        {(H7,NULL),(H10,H7)}</a:t>
                      </a:r>
                      <a:endParaRPr lang="en-US" altLang="zh-CN"/>
                    </a:p>
                  </a:txBody>
                  <a:tcPr/>
                </a:tc>
              </a:tr>
              <a:tr h="640080">
                <a:tc>
                  <a:txBody>
                    <a:bodyPr/>
                    <a:p>
                      <a:pPr>
                        <a:buNone/>
                      </a:pPr>
                      <a:r>
                        <a:rPr lang="en-US" altLang="zh-CN"/>
                        <a:t>{(H12,H10),(H13,H10),(H14,H11),(H15,H11)}</a:t>
                      </a:r>
                      <a:endParaRPr lang="en-US" altLang="zh-CN"/>
                    </a:p>
                  </a:txBody>
                  <a:tcPr/>
                </a:tc>
                <a:tc>
                  <a:txBody>
                    <a:bodyPr/>
                    <a:p>
                      <a:pPr>
                        <a:buNone/>
                      </a:pPr>
                      <a:r>
                        <a:rPr lang="en-US" altLang="zh-CN"/>
                        <a:t>{(H7,NULL),(H10,H7),(H11,H7)}</a:t>
                      </a:r>
                      <a:endParaRPr lang="en-US" altLang="zh-CN"/>
                    </a:p>
                  </a:txBody>
                  <a:tcPr/>
                </a:tc>
              </a:tr>
              <a:tr h="640080">
                <a:tc>
                  <a:txBody>
                    <a:bodyPr/>
                    <a:p>
                      <a:pPr>
                        <a:buNone/>
                      </a:pPr>
                      <a:r>
                        <a:rPr lang="en-US" altLang="zh-CN"/>
                        <a:t>{(H13,H10),(H14,H11),(H15,H11),(K0,H12)}</a:t>
                      </a:r>
                      <a:endParaRPr lang="en-US" altLang="zh-CN"/>
                    </a:p>
                  </a:txBody>
                  <a:tcPr/>
                </a:tc>
                <a:tc>
                  <a:txBody>
                    <a:bodyPr/>
                    <a:p>
                      <a:pPr>
                        <a:buNone/>
                      </a:pPr>
                      <a:r>
                        <a:rPr lang="en-US" altLang="zh-CN"/>
                        <a:t>{(H7,NULL),(H10,H7),(H11,H7),(H12,H10)}</a:t>
                      </a:r>
                      <a:endParaRPr lang="en-US" altLang="zh-CN"/>
                    </a:p>
                  </a:txBody>
                  <a:tcPr/>
                </a:tc>
              </a:tr>
              <a:tr h="640080">
                <a:tc>
                  <a:txBody>
                    <a:bodyPr/>
                    <a:p>
                      <a:pPr>
                        <a:buNone/>
                      </a:pPr>
                      <a:r>
                        <a:rPr lang="en-US" altLang="zh-CN"/>
                        <a:t>{(H14,H11),(H15,H11),(K0,H12),(HD2,</a:t>
                      </a:r>
                      <a:r>
                        <a:rPr lang="en-US" altLang="zh-CN"/>
                        <a:t>H13)}</a:t>
                      </a:r>
                      <a:endParaRPr lang="en-US" altLang="zh-CN"/>
                    </a:p>
                  </a:txBody>
                  <a:tcPr/>
                </a:tc>
                <a:tc>
                  <a:txBody>
                    <a:bodyPr/>
                    <a:p>
                      <a:pPr>
                        <a:buNone/>
                      </a:pPr>
                      <a:r>
                        <a:rPr lang="en-US" altLang="zh-CN" sz="1800">
                          <a:sym typeface="+mn-ea"/>
                        </a:rPr>
                        <a:t>{(H7,NULL),(H10,H7),(H11,H7),(H12,H10),(H13,H10)}</a:t>
                      </a:r>
                      <a:endParaRPr lang="en-US" altLang="zh-CN"/>
                    </a:p>
                  </a:txBody>
                  <a:tcPr/>
                </a:tc>
              </a:tr>
              <a:tr h="640080">
                <a:tc>
                  <a:txBody>
                    <a:bodyPr/>
                    <a:p>
                      <a:pPr>
                        <a:buNone/>
                      </a:pPr>
                      <a:r>
                        <a:rPr lang="en-US" altLang="zh-CN" sz="1800">
                          <a:sym typeface="+mn-ea"/>
                        </a:rPr>
                        <a:t>{(H15,H11),(K0,H12),(HD2,H13),(HS3,H14)}</a:t>
                      </a:r>
                      <a:endParaRPr lang="zh-CN" altLang="en-US"/>
                    </a:p>
                  </a:txBody>
                  <a:tcPr/>
                </a:tc>
                <a:tc>
                  <a:txBody>
                    <a:bodyPr/>
                    <a:p>
                      <a:pPr>
                        <a:buNone/>
                      </a:pPr>
                      <a:r>
                        <a:rPr lang="en-US" altLang="zh-CN" sz="1800">
                          <a:sym typeface="+mn-ea"/>
                        </a:rPr>
                        <a:t>{(H7,NULL),(H10,H7),(H11,H7),(H12,H10),(H13,H10),(H14,H11)}</a:t>
                      </a:r>
                      <a:endParaRPr lang="zh-CN" altLang="en-US"/>
                    </a:p>
                  </a:txBody>
                  <a:tcPr/>
                </a:tc>
              </a:tr>
              <a:tr h="640080">
                <a:tc>
                  <a:txBody>
                    <a:bodyPr/>
                    <a:p>
                      <a:pPr>
                        <a:buNone/>
                      </a:pPr>
                      <a:r>
                        <a:rPr lang="en-US" altLang="zh-CN"/>
                        <a:t>{</a:t>
                      </a:r>
                      <a:r>
                        <a:rPr lang="en-US" altLang="zh-CN" sz="1800">
                          <a:sym typeface="+mn-ea"/>
                        </a:rPr>
                        <a:t>(K0,H12),(HD2,H13),(HS3,H14),(HD3,H15)}</a:t>
                      </a:r>
                      <a:endParaRPr lang="en-US" altLang="zh-CN"/>
                    </a:p>
                  </a:txBody>
                  <a:tcPr/>
                </a:tc>
                <a:tc>
                  <a:txBody>
                    <a:bodyPr/>
                    <a:p>
                      <a:pPr>
                        <a:buNone/>
                      </a:pPr>
                      <a:r>
                        <a:rPr lang="en-US" altLang="zh-CN" sz="1800">
                          <a:sym typeface="+mn-ea"/>
                        </a:rPr>
                        <a:t>{(H7,NULL),(H10,H7),(H11,H7),(H12,H10),(H13,H10),(H14,H11),(H15,H11)}</a:t>
                      </a:r>
                      <a:endParaRPr lang="zh-CN" altLang="en-US"/>
                    </a:p>
                  </a:txBody>
                  <a:tcPr/>
                </a:tc>
              </a:tr>
              <a:tr h="640080">
                <a:tc>
                  <a:txBody>
                    <a:bodyPr/>
                    <a:p>
                      <a:pPr>
                        <a:buNone/>
                      </a:pPr>
                      <a:r>
                        <a:rPr lang="en-US" altLang="zh-CN" sz="1800">
                          <a:sym typeface="+mn-ea"/>
                        </a:rPr>
                        <a:t>{</a:t>
                      </a:r>
                      <a:r>
                        <a:rPr lang="en-US" altLang="zh-CN" sz="1800">
                          <a:sym typeface="+mn-ea"/>
                        </a:rPr>
                        <a:t>(HD2,H13),(HS3,H14),(HD3,H15),(K1,K0),(K2,K0)}</a:t>
                      </a:r>
                      <a:endParaRPr lang="zh-CN" altLang="en-US"/>
                    </a:p>
                  </a:txBody>
                  <a:tcPr/>
                </a:tc>
                <a:tc>
                  <a:txBody>
                    <a:bodyPr/>
                    <a:p>
                      <a:pPr>
                        <a:buNone/>
                      </a:pPr>
                      <a:r>
                        <a:rPr lang="en-US" altLang="zh-CN" sz="1800">
                          <a:sym typeface="+mn-ea"/>
                        </a:rPr>
                        <a:t>{(H7,NULL),(H10,H7),(H11,H7),(H12,H10),(H13,H10),(H14,H11),(H15,H11),(K0,H12)}</a:t>
                      </a:r>
                      <a:endParaRPr lang="zh-CN" altLang="en-US"/>
                    </a:p>
                  </a:txBody>
                  <a:tcPr/>
                </a:tc>
              </a:tr>
              <a:tr h="640080">
                <a:tc>
                  <a:txBody>
                    <a:bodyPr/>
                    <a:p>
                      <a:pPr>
                        <a:buNone/>
                      </a:pPr>
                      <a:r>
                        <a:rPr lang="en-US" altLang="zh-CN" sz="1800">
                          <a:sym typeface="+mn-ea"/>
                        </a:rPr>
                        <a:t>{(</a:t>
                      </a:r>
                      <a:r>
                        <a:rPr lang="en-US" altLang="zh-CN" sz="1800">
                          <a:solidFill>
                            <a:schemeClr val="accent6">
                              <a:lumMod val="75000"/>
                            </a:schemeClr>
                          </a:solidFill>
                          <a:sym typeface="+mn-ea"/>
                        </a:rPr>
                        <a:t>HS3</a:t>
                      </a:r>
                      <a:r>
                        <a:rPr lang="en-US" altLang="zh-CN" sz="1800">
                          <a:sym typeface="+mn-ea"/>
                        </a:rPr>
                        <a:t>,H14),(HD3,H15),(K1,K0),(K2,K0)}</a:t>
                      </a:r>
                      <a:endParaRPr lang="zh-CN" altLang="en-US"/>
                    </a:p>
                  </a:txBody>
                  <a:tcPr/>
                </a:tc>
                <a:tc>
                  <a:txBody>
                    <a:bodyPr/>
                    <a:p>
                      <a:pPr>
                        <a:buNone/>
                      </a:pPr>
                      <a:r>
                        <a:rPr lang="en-US" altLang="zh-CN" sz="1400">
                          <a:sym typeface="+mn-ea"/>
                        </a:rPr>
                        <a:t>{(H7,NULL),(H10,H7),(H11,H7),(H12,H10),(H13,H10),(H14,H11),(H15,H11),(K0,H12),(HD2,H13)}</a:t>
                      </a:r>
                      <a:endParaRPr lang="zh-CN" altLang="en-US" sz="1400"/>
                    </a:p>
                  </a:txBody>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2" name="文本框 1"/>
          <p:cNvSpPr txBox="1"/>
          <p:nvPr/>
        </p:nvSpPr>
        <p:spPr>
          <a:xfrm>
            <a:off x="690245" y="2106295"/>
            <a:ext cx="10810875" cy="1938020"/>
          </a:xfrm>
          <a:prstGeom prst="rect">
            <a:avLst/>
          </a:prstGeom>
          <a:noFill/>
        </p:spPr>
        <p:txBody>
          <a:bodyPr wrap="square" rtlCol="0">
            <a:spAutoFit/>
          </a:bodyPr>
          <a:p>
            <a:pPr marL="285750" indent="-285750">
              <a:buFont typeface="Arial" panose="020B0604020202020204" pitchFamily="34" charset="0"/>
              <a:buChar char="•"/>
            </a:pPr>
            <a:r>
              <a:rPr lang="zh-CN" altLang="en-US" sz="2400">
                <a:latin typeface="华康楷体W5-A" panose="1A454350000000000000" charset="-122"/>
                <a:ea typeface="华康楷体W5-A" panose="1A454350000000000000" charset="-122"/>
                <a:cs typeface="华康楷体W5-A" panose="1A454350000000000000" charset="-122"/>
              </a:rPr>
              <a:t>找到最终的目标状态后，根据</a:t>
            </a:r>
            <a:r>
              <a:rPr lang="en-US" altLang="zh-CN" sz="2400">
                <a:latin typeface="华康楷体W5-A" panose="1A454350000000000000" charset="-122"/>
                <a:ea typeface="华康楷体W5-A" panose="1A454350000000000000" charset="-122"/>
                <a:cs typeface="华康楷体W5-A" panose="1A454350000000000000" charset="-122"/>
              </a:rPr>
              <a:t>closed</a:t>
            </a:r>
            <a:r>
              <a:rPr lang="zh-CN" altLang="en-US" sz="2400">
                <a:latin typeface="华康楷体W5-A" panose="1A454350000000000000" charset="-122"/>
                <a:ea typeface="华康楷体W5-A" panose="1A454350000000000000" charset="-122"/>
                <a:cs typeface="华康楷体W5-A" panose="1A454350000000000000" charset="-122"/>
              </a:rPr>
              <a:t>表和</a:t>
            </a:r>
            <a:r>
              <a:rPr lang="en-US" altLang="zh-CN" sz="2400">
                <a:latin typeface="华康楷体W5-A" panose="1A454350000000000000" charset="-122"/>
                <a:ea typeface="华康楷体W5-A" panose="1A454350000000000000" charset="-122"/>
                <a:cs typeface="华康楷体W5-A" panose="1A454350000000000000" charset="-122"/>
              </a:rPr>
              <a:t>open</a:t>
            </a:r>
            <a:r>
              <a:rPr lang="zh-CN" altLang="en-US" sz="2400">
                <a:latin typeface="华康楷体W5-A" panose="1A454350000000000000" charset="-122"/>
                <a:ea typeface="华康楷体W5-A" panose="1A454350000000000000" charset="-122"/>
                <a:cs typeface="华康楷体W5-A" panose="1A454350000000000000" charset="-122"/>
              </a:rPr>
              <a:t>表，即根据（</a:t>
            </a:r>
            <a:r>
              <a:rPr lang="en-US" altLang="zh-CN" sz="2400">
                <a:latin typeface="华康楷体W5-A" panose="1A454350000000000000" charset="-122"/>
                <a:ea typeface="华康楷体W5-A" panose="1A454350000000000000" charset="-122"/>
                <a:cs typeface="华康楷体W5-A" panose="1A454350000000000000" charset="-122"/>
              </a:rPr>
              <a:t>HS3,H14),</a:t>
            </a:r>
            <a:r>
              <a:rPr lang="en-US" altLang="zh-CN" sz="2400">
                <a:latin typeface="华康楷体W5-A" panose="1A454350000000000000" charset="-122"/>
                <a:ea typeface="华康楷体W5-A" panose="1A454350000000000000" charset="-122"/>
                <a:cs typeface="华康楷体W5-A" panose="1A454350000000000000" charset="-122"/>
                <a:sym typeface="+mn-ea"/>
              </a:rPr>
              <a:t>(H7,NULL),(H11,H7)(H14,H11),</a:t>
            </a:r>
            <a:r>
              <a:rPr lang="zh-CN" altLang="en-US" sz="2400">
                <a:latin typeface="华康楷体W5-A" panose="1A454350000000000000" charset="-122"/>
                <a:ea typeface="华康楷体W5-A" panose="1A454350000000000000" charset="-122"/>
                <a:cs typeface="华康楷体W5-A" panose="1A454350000000000000" charset="-122"/>
                <a:sym typeface="+mn-ea"/>
              </a:rPr>
              <a:t>可以得到解路径为</a:t>
            </a:r>
            <a:r>
              <a:rPr lang="en-US" altLang="zh-CN" sz="2400">
                <a:latin typeface="华康楷体W5-A" panose="1A454350000000000000" charset="-122"/>
                <a:ea typeface="华康楷体W5-A" panose="1A454350000000000000" charset="-122"/>
                <a:cs typeface="华康楷体W5-A" panose="1A454350000000000000" charset="-122"/>
                <a:sym typeface="+mn-ea"/>
              </a:rPr>
              <a:t>H7-&gt;H11-&gt;H14-&gt;HS3</a:t>
            </a:r>
            <a:endParaRPr lang="en-US" altLang="zh-CN" sz="2400">
              <a:latin typeface="华康楷体W5-A" panose="1A454350000000000000" charset="-122"/>
              <a:ea typeface="华康楷体W5-A" panose="1A454350000000000000" charset="-122"/>
              <a:cs typeface="华康楷体W5-A" panose="1A454350000000000000" charset="-122"/>
              <a:sym typeface="+mn-ea"/>
            </a:endParaRPr>
          </a:p>
          <a:p>
            <a:pPr marL="285750" indent="-285750">
              <a:buFont typeface="Arial" panose="020B0604020202020204" pitchFamily="34" charset="0"/>
              <a:buChar char="•"/>
            </a:pPr>
            <a:r>
              <a:rPr lang="zh-CN" altLang="en-US" sz="2400">
                <a:latin typeface="华康楷体W5-A" panose="1A454350000000000000" charset="-122"/>
                <a:ea typeface="华康楷体W5-A" panose="1A454350000000000000" charset="-122"/>
                <a:cs typeface="华康楷体W5-A" panose="1A454350000000000000" charset="-122"/>
                <a:sym typeface="+mn-ea"/>
              </a:rPr>
              <a:t>最后向用户输出为：不查看海洋馆外的公告</a:t>
            </a:r>
            <a:r>
              <a:rPr lang="en-US" altLang="zh-CN" sz="2400">
                <a:latin typeface="华康楷体W5-A" panose="1A454350000000000000" charset="-122"/>
                <a:ea typeface="华康楷体W5-A" panose="1A454350000000000000" charset="-122"/>
                <a:cs typeface="华康楷体W5-A" panose="1A454350000000000000" charset="-122"/>
                <a:sym typeface="+mn-ea"/>
              </a:rPr>
              <a:t>-&gt;</a:t>
            </a:r>
            <a:r>
              <a:rPr lang="zh-CN" altLang="en-US" sz="2400">
                <a:latin typeface="华康楷体W5-A" panose="1A454350000000000000" charset="-122"/>
                <a:ea typeface="华康楷体W5-A" panose="1A454350000000000000" charset="-122"/>
                <a:cs typeface="华康楷体W5-A" panose="1A454350000000000000" charset="-122"/>
                <a:sym typeface="+mn-ea"/>
              </a:rPr>
              <a:t>查看并</a:t>
            </a:r>
            <a:r>
              <a:rPr lang="zh-CN" altLang="en-US" sz="2400">
                <a:latin typeface="华康楷体W5-A" panose="1A454350000000000000" charset="-122"/>
                <a:ea typeface="华康楷体W5-A" panose="1A454350000000000000" charset="-122"/>
                <a:cs typeface="华康楷体W5-A" panose="1A454350000000000000" charset="-122"/>
                <a:sym typeface="+mn-ea"/>
              </a:rPr>
              <a:t>遵守海洋馆</a:t>
            </a:r>
            <a:r>
              <a:rPr lang="zh-CN" altLang="en-US" sz="2400">
                <a:latin typeface="华康楷体W5-A" panose="1A454350000000000000" charset="-122"/>
                <a:ea typeface="华康楷体W5-A" panose="1A454350000000000000" charset="-122"/>
                <a:cs typeface="华康楷体W5-A" panose="1A454350000000000000" charset="-122"/>
                <a:sym typeface="+mn-ea"/>
              </a:rPr>
              <a:t>内的公告</a:t>
            </a:r>
            <a:r>
              <a:rPr lang="en-US" altLang="zh-CN" sz="2400">
                <a:latin typeface="华康楷体W5-A" panose="1A454350000000000000" charset="-122"/>
                <a:ea typeface="华康楷体W5-A" panose="1A454350000000000000" charset="-122"/>
                <a:cs typeface="华康楷体W5-A" panose="1A454350000000000000" charset="-122"/>
                <a:sym typeface="+mn-ea"/>
              </a:rPr>
              <a:t>-&gt;</a:t>
            </a:r>
            <a:r>
              <a:rPr lang="zh-CN" altLang="en-US" sz="2400">
                <a:latin typeface="华康楷体W5-A" panose="1A454350000000000000" charset="-122"/>
                <a:ea typeface="华康楷体W5-A" panose="1A454350000000000000" charset="-122"/>
                <a:cs typeface="华康楷体W5-A" panose="1A454350000000000000" charset="-122"/>
                <a:sym typeface="+mn-ea"/>
              </a:rPr>
              <a:t>过夜后跟随红衣员工离开</a:t>
            </a:r>
            <a:endParaRPr lang="zh-CN" altLang="en-US" sz="2400">
              <a:latin typeface="华康楷体W5-A" panose="1A454350000000000000" charset="-122"/>
              <a:ea typeface="华康楷体W5-A" panose="1A454350000000000000" charset="-122"/>
              <a:cs typeface="华康楷体W5-A" panose="1A454350000000000000"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图片3 拷贝"/>
          <p:cNvPicPr>
            <a:picLocks noChangeAspect="1"/>
          </p:cNvPicPr>
          <p:nvPr/>
        </p:nvPicPr>
        <p:blipFill>
          <a:blip r:embed="rId1"/>
          <a:stretch>
            <a:fillRect/>
          </a:stretch>
        </p:blipFill>
        <p:spPr>
          <a:xfrm>
            <a:off x="57150" y="-2551430"/>
            <a:ext cx="11466830" cy="9531350"/>
          </a:xfrm>
          <a:prstGeom prst="rect">
            <a:avLst/>
          </a:prstGeom>
        </p:spPr>
      </p:pic>
      <p:cxnSp>
        <p:nvCxnSpPr>
          <p:cNvPr id="7" name="直接箭头连接符 6"/>
          <p:cNvCxnSpPr/>
          <p:nvPr/>
        </p:nvCxnSpPr>
        <p:spPr>
          <a:xfrm flipH="1">
            <a:off x="2011680" y="533400"/>
            <a:ext cx="8255" cy="23241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8" name="直接箭头连接符 7"/>
          <p:cNvCxnSpPr/>
          <p:nvPr/>
        </p:nvCxnSpPr>
        <p:spPr>
          <a:xfrm flipH="1">
            <a:off x="1066800" y="784860"/>
            <a:ext cx="693420" cy="19431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9" name="直接箭头连接符 8"/>
          <p:cNvCxnSpPr/>
          <p:nvPr/>
        </p:nvCxnSpPr>
        <p:spPr>
          <a:xfrm flipH="1">
            <a:off x="1150620" y="1363980"/>
            <a:ext cx="15240" cy="349758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10" name="文本框 9"/>
          <p:cNvSpPr txBox="1"/>
          <p:nvPr/>
        </p:nvSpPr>
        <p:spPr>
          <a:xfrm>
            <a:off x="5810250" y="1007745"/>
            <a:ext cx="4837430" cy="521970"/>
          </a:xfrm>
          <a:prstGeom prst="rect">
            <a:avLst/>
          </a:prstGeom>
          <a:noFill/>
        </p:spPr>
        <p:txBody>
          <a:bodyPr wrap="square" rtlCol="0">
            <a:spAutoFit/>
          </a:bodyPr>
          <a:p>
            <a:r>
              <a:rPr lang="zh-CN" altLang="en-US" sz="2800">
                <a:latin typeface="华康楷体W5-A" panose="1A454350000000000000" charset="-122"/>
                <a:ea typeface="华康楷体W5-A" panose="1A454350000000000000" charset="-122"/>
              </a:rPr>
              <a:t>即如图所示找到解路径。</a:t>
            </a:r>
            <a:endParaRPr lang="zh-CN" altLang="en-US" sz="2800">
              <a:latin typeface="华康楷体W5-A" panose="1A454350000000000000" charset="-122"/>
              <a:ea typeface="华康楷体W5-A" panose="1A454350000000000000"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custDataLst>
              <p:tags r:id="rId1"/>
            </p:custDataLst>
          </p:nvPr>
        </p:nvSpPr>
        <p:spPr/>
        <p:txBody>
          <a:bodyPr/>
          <a:lstStyle/>
          <a:p>
            <a:r>
              <a:rPr lang="zh-CN" altLang="en-US" dirty="0"/>
              <a:t>谢谢聆听</a:t>
            </a:r>
            <a:endParaRPr lang="zh-CN" altLang="en-US" dirty="0"/>
          </a:p>
        </p:txBody>
      </p:sp>
      <p:sp>
        <p:nvSpPr>
          <p:cNvPr id="3" name="文本占位符 2"/>
          <p:cNvSpPr>
            <a:spLocks noGrp="1"/>
          </p:cNvSpPr>
          <p:nvPr>
            <p:ph type="body" idx="14"/>
            <p:custDataLst>
              <p:tags r:id="rId2"/>
            </p:custDataLst>
          </p:nvPr>
        </p:nvSpPr>
        <p:spPr/>
        <p:txBody>
          <a:bodyPr/>
          <a:lstStyle/>
          <a:p>
            <a:r>
              <a:rPr lang="zh-CN" altLang="en-US" dirty="0"/>
              <a:t>单击此处添加文本具体内容</a:t>
            </a:r>
            <a:endParaRPr lang="zh-CN" altLang="en-US"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graphicFrame>
        <p:nvGraphicFramePr>
          <p:cNvPr id="4194304" name="表格 4"/>
          <p:cNvGraphicFramePr>
            <a:graphicFrameLocks noGrp="1"/>
          </p:cNvGraphicFramePr>
          <p:nvPr>
            <p:ph idx="1"/>
            <p:custDataLst>
              <p:tags r:id="rId1"/>
            </p:custDataLst>
          </p:nvPr>
        </p:nvGraphicFramePr>
        <p:xfrm>
          <a:off x="1499871" y="1696496"/>
          <a:ext cx="9372601" cy="3464865"/>
        </p:xfrm>
        <a:graphic>
          <a:graphicData uri="http://schemas.openxmlformats.org/drawingml/2006/table">
            <a:tbl>
              <a:tblPr firstRow="1" bandRow="1">
                <a:tableStyleId>{7DF18680-E054-41AD-8BC1-D1AEF772440D}</a:tableStyleId>
              </a:tblPr>
              <a:tblGrid>
                <a:gridCol w="1615966"/>
                <a:gridCol w="2585545"/>
                <a:gridCol w="5171090"/>
              </a:tblGrid>
              <a:tr h="692973">
                <a:tc>
                  <a:txBody>
                    <a:bodyPr/>
                    <a:p>
                      <a:pPr algn="ctr">
                        <a:lnSpc>
                          <a:spcPct val="200000"/>
                        </a:lnSpc>
                      </a:pPr>
                      <a:r>
                        <a:rPr lang="zh-CN" altLang="en-US" dirty="0">
                          <a:latin typeface="楷体" panose="02010609060101010101" pitchFamily="49" charset="-122"/>
                          <a:ea typeface="楷体" panose="02010609060101010101" pitchFamily="49" charset="-122"/>
                        </a:rPr>
                        <a:t>姓名</a:t>
                      </a:r>
                      <a:endParaRPr lang="zh-CN" altLang="en-US" dirty="0">
                        <a:latin typeface="楷体" panose="02010609060101010101" pitchFamily="49" charset="-122"/>
                        <a:ea typeface="楷体" panose="02010609060101010101" pitchFamily="49" charset="-122"/>
                      </a:endParaRPr>
                    </a:p>
                  </a:txBody>
                  <a:tcPr/>
                </a:tc>
                <a:tc>
                  <a:txBody>
                    <a:bodyPr/>
                    <a:p>
                      <a:pPr algn="ctr">
                        <a:lnSpc>
                          <a:spcPct val="200000"/>
                        </a:lnSpc>
                      </a:pPr>
                      <a:r>
                        <a:rPr lang="zh-CN" altLang="en-US" dirty="0">
                          <a:latin typeface="楷体" panose="02010609060101010101" pitchFamily="49" charset="-122"/>
                          <a:ea typeface="楷体" panose="02010609060101010101" pitchFamily="49" charset="-122"/>
                        </a:rPr>
                        <a:t>学号</a:t>
                      </a:r>
                      <a:endParaRPr lang="zh-CN" altLang="en-US" dirty="0">
                        <a:latin typeface="楷体" panose="02010609060101010101" pitchFamily="49" charset="-122"/>
                        <a:ea typeface="楷体" panose="02010609060101010101" pitchFamily="49" charset="-122"/>
                      </a:endParaRPr>
                    </a:p>
                  </a:txBody>
                  <a:tcPr/>
                </a:tc>
                <a:tc>
                  <a:txBody>
                    <a:bodyPr/>
                    <a:p>
                      <a:pPr algn="ctr">
                        <a:lnSpc>
                          <a:spcPct val="200000"/>
                        </a:lnSpc>
                      </a:pPr>
                      <a:r>
                        <a:rPr lang="zh-CN" altLang="en-US" dirty="0">
                          <a:latin typeface="楷体" panose="02010609060101010101" pitchFamily="49" charset="-122"/>
                          <a:ea typeface="楷体" panose="02010609060101010101" pitchFamily="49" charset="-122"/>
                        </a:rPr>
                        <a:t>分工</a:t>
                      </a:r>
                      <a:endParaRPr lang="zh-CN" altLang="en-US" dirty="0">
                        <a:latin typeface="楷体" panose="02010609060101010101" pitchFamily="49" charset="-122"/>
                        <a:ea typeface="楷体" panose="02010609060101010101" pitchFamily="49" charset="-122"/>
                      </a:endParaRPr>
                    </a:p>
                  </a:txBody>
                  <a:tcPr/>
                </a:tc>
              </a:tr>
              <a:tr h="692973">
                <a:tc>
                  <a:txBody>
                    <a:bodyPr/>
                    <a:p>
                      <a:pPr algn="ctr">
                        <a:lnSpc>
                          <a:spcPct val="200000"/>
                        </a:lnSpc>
                      </a:pPr>
                      <a:r>
                        <a:rPr lang="zh-CN" altLang="en-US" dirty="0">
                          <a:latin typeface="楷体" panose="02010609060101010101" pitchFamily="49" charset="-122"/>
                          <a:ea typeface="楷体" panose="02010609060101010101" pitchFamily="49" charset="-122"/>
                        </a:rPr>
                        <a:t>陈罗星</a:t>
                      </a:r>
                      <a:endParaRPr lang="en-US" altLang="zh-CN" dirty="0">
                        <a:latin typeface="楷体" panose="02010609060101010101" pitchFamily="49" charset="-122"/>
                        <a:ea typeface="楷体" panose="02010609060101010101" pitchFamily="49" charset="-122"/>
                      </a:endParaRPr>
                    </a:p>
                  </a:txBody>
                  <a:tcPr/>
                </a:tc>
                <a:tc>
                  <a:txBody>
                    <a:bodyPr/>
                    <a:p>
                      <a:pPr algn="ctr">
                        <a:lnSpc>
                          <a:spcPct val="200000"/>
                        </a:lnSpc>
                      </a:pPr>
                      <a:r>
                        <a:rPr lang="en-US" altLang="zh-CN" dirty="0">
                          <a:latin typeface="楷体" panose="02010609060101010101" pitchFamily="49" charset="-122"/>
                          <a:ea typeface="楷体" panose="02010609060101010101" pitchFamily="49" charset="-122"/>
                        </a:rPr>
                        <a:t>2020118103</a:t>
                      </a:r>
                      <a:endParaRPr lang="zh-CN" altLang="en-US" dirty="0">
                        <a:latin typeface="楷体" panose="02010609060101010101" pitchFamily="49" charset="-122"/>
                        <a:ea typeface="楷体" panose="02010609060101010101" pitchFamily="49" charset="-122"/>
                      </a:endParaRPr>
                    </a:p>
                  </a:txBody>
                  <a:tcPr/>
                </a:tc>
                <a:tc>
                  <a:txBody>
                    <a:bodyPr/>
                    <a:p>
                      <a:pPr algn="ctr">
                        <a:lnSpc>
                          <a:spcPct val="200000"/>
                        </a:lnSpc>
                      </a:pPr>
                      <a:r>
                        <a:rPr lang="zh-CN" altLang="en-US" dirty="0">
                          <a:latin typeface="楷体" panose="02010609060101010101" pitchFamily="49" charset="-122"/>
                          <a:ea typeface="楷体" panose="02010609060101010101" pitchFamily="49" charset="-122"/>
                        </a:rPr>
                        <a:t>问题描述与</a:t>
                      </a:r>
                      <a:r>
                        <a:rPr lang="zh-CN" altLang="en-US" dirty="0">
                          <a:latin typeface="楷体" panose="02010609060101010101" pitchFamily="49" charset="-122"/>
                          <a:ea typeface="楷体" panose="02010609060101010101" pitchFamily="49" charset="-122"/>
                        </a:rPr>
                        <a:t>知识获取</a:t>
                      </a:r>
                      <a:endParaRPr lang="zh-CN" altLang="en-US" dirty="0">
                        <a:latin typeface="楷体" panose="02010609060101010101" pitchFamily="49" charset="-122"/>
                        <a:ea typeface="楷体" panose="02010609060101010101" pitchFamily="49" charset="-122"/>
                      </a:endParaRPr>
                    </a:p>
                  </a:txBody>
                  <a:tcPr/>
                </a:tc>
              </a:tr>
              <a:tr h="692973">
                <a:tc>
                  <a:txBody>
                    <a:bodyPr/>
                    <a:p>
                      <a:pPr algn="ctr">
                        <a:lnSpc>
                          <a:spcPct val="200000"/>
                        </a:lnSpc>
                      </a:pPr>
                      <a:r>
                        <a:rPr lang="zh-CN" altLang="en-US" dirty="0">
                          <a:latin typeface="楷体" panose="02010609060101010101" pitchFamily="49" charset="-122"/>
                          <a:ea typeface="楷体" panose="02010609060101010101" pitchFamily="49" charset="-122"/>
                        </a:rPr>
                        <a:t>庞晓宇</a:t>
                      </a:r>
                      <a:endParaRPr lang="en-US" altLang="zh-CN" dirty="0">
                        <a:latin typeface="楷体" panose="02010609060101010101" pitchFamily="49" charset="-122"/>
                        <a:ea typeface="楷体" panose="02010609060101010101" pitchFamily="49" charset="-122"/>
                      </a:endParaRPr>
                    </a:p>
                  </a:txBody>
                  <a:tcPr/>
                </a:tc>
                <a:tc>
                  <a:txBody>
                    <a:bodyPr/>
                    <a:p>
                      <a:pPr algn="ctr">
                        <a:lnSpc>
                          <a:spcPct val="200000"/>
                        </a:lnSpc>
                      </a:pPr>
                      <a:r>
                        <a:rPr lang="en-US" altLang="zh-CN" dirty="0">
                          <a:latin typeface="楷体" panose="02010609060101010101" pitchFamily="49" charset="-122"/>
                          <a:ea typeface="楷体" panose="02010609060101010101" pitchFamily="49" charset="-122"/>
                        </a:rPr>
                        <a:t>2020118100</a:t>
                      </a:r>
                      <a:endParaRPr lang="zh-CN" altLang="en-US" dirty="0">
                        <a:latin typeface="楷体" panose="02010609060101010101" pitchFamily="49" charset="-122"/>
                        <a:ea typeface="楷体" panose="02010609060101010101" pitchFamily="49" charset="-122"/>
                      </a:endParaRPr>
                    </a:p>
                  </a:txBody>
                  <a:tcPr/>
                </a:tc>
                <a:tc>
                  <a:txBody>
                    <a:bodyPr/>
                    <a:p>
                      <a:pPr algn="ctr">
                        <a:lnSpc>
                          <a:spcPct val="200000"/>
                        </a:lnSpc>
                      </a:pPr>
                      <a:r>
                        <a:rPr lang="zh-CN" altLang="en-US" dirty="0">
                          <a:latin typeface="楷体" panose="02010609060101010101" pitchFamily="49" charset="-122"/>
                          <a:ea typeface="楷体" panose="02010609060101010101" pitchFamily="49" charset="-122"/>
                        </a:rPr>
                        <a:t>状态空间图的绘制与</a:t>
                      </a:r>
                      <a:r>
                        <a:rPr lang="zh-CN" altLang="en-US" dirty="0">
                          <a:latin typeface="楷体" panose="02010609060101010101" pitchFamily="49" charset="-122"/>
                          <a:ea typeface="楷体" panose="02010609060101010101" pitchFamily="49" charset="-122"/>
                        </a:rPr>
                        <a:t>系统设计</a:t>
                      </a:r>
                      <a:endParaRPr lang="zh-CN" altLang="en-US" dirty="0">
                        <a:latin typeface="楷体" panose="02010609060101010101" pitchFamily="49" charset="-122"/>
                        <a:ea typeface="楷体" panose="02010609060101010101" pitchFamily="49" charset="-122"/>
                      </a:endParaRPr>
                    </a:p>
                  </a:txBody>
                  <a:tcPr/>
                </a:tc>
              </a:tr>
              <a:tr h="692973">
                <a:tc>
                  <a:txBody>
                    <a:bodyPr/>
                    <a:p>
                      <a:pPr algn="ctr">
                        <a:lnSpc>
                          <a:spcPct val="200000"/>
                        </a:lnSpc>
                      </a:pPr>
                      <a:r>
                        <a:rPr lang="zh-CN" altLang="en-US" dirty="0">
                          <a:latin typeface="楷体" panose="02010609060101010101" pitchFamily="49" charset="-122"/>
                          <a:ea typeface="楷体" panose="02010609060101010101" pitchFamily="49" charset="-122"/>
                        </a:rPr>
                        <a:t>李晨阳</a:t>
                      </a:r>
                      <a:endParaRPr lang="en-US" altLang="zh-CN" dirty="0">
                        <a:latin typeface="楷体" panose="02010609060101010101" pitchFamily="49" charset="-122"/>
                        <a:ea typeface="楷体" panose="02010609060101010101" pitchFamily="49" charset="-122"/>
                      </a:endParaRPr>
                    </a:p>
                  </a:txBody>
                  <a:tcPr/>
                </a:tc>
                <a:tc>
                  <a:txBody>
                    <a:bodyPr/>
                    <a:p>
                      <a:pPr algn="ctr">
                        <a:lnSpc>
                          <a:spcPct val="200000"/>
                        </a:lnSpc>
                      </a:pPr>
                      <a:r>
                        <a:rPr lang="en-US" altLang="zh-CN" dirty="0">
                          <a:latin typeface="楷体" panose="02010609060101010101" pitchFamily="49" charset="-122"/>
                          <a:ea typeface="楷体" panose="02010609060101010101" pitchFamily="49" charset="-122"/>
                        </a:rPr>
                        <a:t>2020118081</a:t>
                      </a:r>
                      <a:endParaRPr lang="zh-CN" altLang="en-US" dirty="0">
                        <a:latin typeface="楷体" panose="02010609060101010101" pitchFamily="49" charset="-122"/>
                        <a:ea typeface="楷体" panose="02010609060101010101" pitchFamily="49" charset="-122"/>
                      </a:endParaRPr>
                    </a:p>
                  </a:txBody>
                  <a:tcPr/>
                </a:tc>
                <a:tc>
                  <a:txBody>
                    <a:bodyPr/>
                    <a:p>
                      <a:pPr algn="ctr">
                        <a:lnSpc>
                          <a:spcPct val="200000"/>
                        </a:lnSpc>
                      </a:pPr>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制作与推理机</a:t>
                      </a:r>
                      <a:r>
                        <a:rPr lang="zh-CN" altLang="en-US" dirty="0">
                          <a:latin typeface="楷体" panose="02010609060101010101" pitchFamily="49" charset="-122"/>
                          <a:ea typeface="楷体" panose="02010609060101010101" pitchFamily="49" charset="-122"/>
                        </a:rPr>
                        <a:t>逻辑</a:t>
                      </a:r>
                      <a:endParaRPr lang="zh-CN" altLang="en-US" dirty="0">
                        <a:latin typeface="楷体" panose="02010609060101010101" pitchFamily="49" charset="-122"/>
                        <a:ea typeface="楷体" panose="02010609060101010101" pitchFamily="49" charset="-122"/>
                      </a:endParaRPr>
                    </a:p>
                  </a:txBody>
                  <a:tcPr/>
                </a:tc>
              </a:tr>
              <a:tr h="692973">
                <a:tc>
                  <a:txBody>
                    <a:bodyPr/>
                    <a:p>
                      <a:pPr algn="ctr">
                        <a:lnSpc>
                          <a:spcPct val="200000"/>
                        </a:lnSpc>
                      </a:pPr>
                      <a:r>
                        <a:rPr lang="zh-CN" altLang="en-US" dirty="0">
                          <a:latin typeface="楷体" panose="02010609060101010101" pitchFamily="49" charset="-122"/>
                          <a:ea typeface="楷体" panose="02010609060101010101" pitchFamily="49" charset="-122"/>
                        </a:rPr>
                        <a:t>聂嵘康</a:t>
                      </a:r>
                      <a:endParaRPr lang="en-US" altLang="zh-CN" dirty="0">
                        <a:latin typeface="楷体" panose="02010609060101010101" pitchFamily="49" charset="-122"/>
                        <a:ea typeface="楷体" panose="02010609060101010101" pitchFamily="49" charset="-122"/>
                      </a:endParaRPr>
                    </a:p>
                  </a:txBody>
                  <a:tcPr/>
                </a:tc>
                <a:tc>
                  <a:txBody>
                    <a:bodyPr/>
                    <a:p>
                      <a:pPr algn="ctr">
                        <a:lnSpc>
                          <a:spcPct val="200000"/>
                        </a:lnSpc>
                      </a:pPr>
                      <a:r>
                        <a:rPr lang="en-US" altLang="zh-CN" dirty="0">
                          <a:latin typeface="楷体" panose="02010609060101010101" pitchFamily="49" charset="-122"/>
                          <a:ea typeface="楷体" panose="02010609060101010101" pitchFamily="49" charset="-122"/>
                        </a:rPr>
                        <a:t>2020118118</a:t>
                      </a:r>
                      <a:endParaRPr lang="zh-CN" altLang="en-US" dirty="0">
                        <a:latin typeface="楷体" panose="02010609060101010101" pitchFamily="49" charset="-122"/>
                        <a:ea typeface="楷体" panose="02010609060101010101" pitchFamily="49" charset="-122"/>
                      </a:endParaRPr>
                    </a:p>
                  </a:txBody>
                  <a:tcPr/>
                </a:tc>
                <a:tc>
                  <a:txBody>
                    <a:bodyPr/>
                    <a:p>
                      <a:pPr algn="ctr">
                        <a:lnSpc>
                          <a:spcPct val="200000"/>
                        </a:lnSpc>
                      </a:pPr>
                      <a:r>
                        <a:rPr lang="zh-CN" altLang="en-US" dirty="0">
                          <a:latin typeface="楷体" panose="02010609060101010101" pitchFamily="49" charset="-122"/>
                          <a:ea typeface="楷体" panose="02010609060101010101" pitchFamily="49" charset="-122"/>
                        </a:rPr>
                        <a:t>仿真实验与</a:t>
                      </a:r>
                      <a:r>
                        <a:rPr lang="zh-CN" altLang="en-US" dirty="0">
                          <a:latin typeface="楷体" panose="02010609060101010101" pitchFamily="49" charset="-122"/>
                          <a:ea typeface="楷体" panose="02010609060101010101" pitchFamily="49" charset="-122"/>
                        </a:rPr>
                        <a:t>汇报</a:t>
                      </a:r>
                      <a:endParaRPr lang="zh-CN" altLang="en-US" dirty="0">
                        <a:latin typeface="楷体" panose="02010609060101010101" pitchFamily="49" charset="-122"/>
                        <a:ea typeface="楷体" panose="02010609060101010101" pitchFamily="49" charset="-122"/>
                      </a:endParaRPr>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custDataLst>
              <p:tags r:id="rId1"/>
            </p:custDataLst>
          </p:nvPr>
        </p:nvSpPr>
        <p:spPr>
          <a:xfrm>
            <a:off x="5359592" y="2914604"/>
            <a:ext cx="1673045" cy="387991"/>
          </a:xfrm>
          <a:prstGeom prst="rect">
            <a:avLst/>
          </a:prstGeom>
          <a:noFill/>
        </p:spPr>
        <p:txBody>
          <a:bodyPr wrap="square" rtlCol="0">
            <a:normAutofit lnSpcReduction="20000"/>
          </a:bodyPr>
          <a:lstStyle/>
          <a:p>
            <a:pPr marR="0" algn="dist" defTabSz="914400" fontAlgn="auto">
              <a:lnSpc>
                <a:spcPct val="150000"/>
              </a:lnSpc>
              <a:spcBef>
                <a:spcPts val="0"/>
              </a:spcBef>
              <a:spcAft>
                <a:spcPts val="0"/>
              </a:spcAft>
              <a:buClrTx/>
              <a:buSzTx/>
              <a:buFontTx/>
            </a:pPr>
            <a:r>
              <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TWO</a:t>
            </a:r>
            <a:endParaRPr kumimoji="0" lang="en-US" altLang="id-ID" sz="1400" kern="2600" cap="none" normalizeH="0" noProof="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4" name="TextBox 2"/>
          <p:cNvSpPr txBox="1"/>
          <p:nvPr>
            <p:custDataLst>
              <p:tags r:id="rId2"/>
            </p:custDataLst>
          </p:nvPr>
        </p:nvSpPr>
        <p:spPr>
          <a:xfrm>
            <a:off x="4903487" y="1518171"/>
            <a:ext cx="2585254" cy="1569660"/>
          </a:xfrm>
          <a:prstGeom prst="rect">
            <a:avLst/>
          </a:prstGeom>
          <a:noFill/>
        </p:spPr>
        <p:txBody>
          <a:bodyPr wrap="square" lIns="90000" tIns="46800" rIns="90000" bIns="46800" rtlCol="0">
            <a:normAutofit/>
          </a:bodyPr>
          <a:lstStyle/>
          <a:p>
            <a:pPr marR="0" algn="ctr" defTabSz="914400" fontAlgn="auto">
              <a:spcBef>
                <a:spcPts val="0"/>
              </a:spcBef>
              <a:spcAft>
                <a:spcPts val="0"/>
              </a:spcAft>
              <a:buClrTx/>
              <a:buSzTx/>
              <a:buFontTx/>
            </a:pPr>
            <a:r>
              <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02</a:t>
            </a:r>
            <a:endParaRPr lang="en-US" altLang="zh-CN" sz="9600" spc="15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9" name="标题 8"/>
          <p:cNvSpPr>
            <a:spLocks noGrp="1"/>
          </p:cNvSpPr>
          <p:nvPr>
            <p:ph type="title"/>
            <p:custDataLst>
              <p:tags r:id="rId3"/>
            </p:custDataLst>
          </p:nvPr>
        </p:nvSpPr>
        <p:spPr/>
        <p:txBody>
          <a:bodyPr wrap="square">
            <a:normAutofit/>
          </a:bodyPr>
          <a:lstStyle/>
          <a:p>
            <a:r>
              <a:rPr lang="zh-CN" altLang="en-US" dirty="0"/>
              <a:t>问题描述</a:t>
            </a:r>
            <a:endParaRPr lang="zh-CN" altLang="en-US" dirty="0"/>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00" name="标题 1"/>
          <p:cNvSpPr>
            <a:spLocks noGrp="1"/>
          </p:cNvSpPr>
          <p:nvPr>
            <p:ph type="title"/>
          </p:nvPr>
        </p:nvSpPr>
        <p:spPr/>
        <p:txBody>
          <a:bodyPr/>
          <a:p>
            <a:r>
              <a:rPr lang="zh-CN" altLang="en-US" b="1" dirty="0">
                <a:solidFill>
                  <a:srgbClr val="569CD6"/>
                </a:solidFill>
                <a:latin typeface="Consolas" panose="020B0609020204030204" pitchFamily="49" charset="0"/>
              </a:rPr>
              <a:t>问题的提出</a:t>
            </a:r>
            <a:endParaRPr lang="zh-CN" altLang="en-US" b="1" dirty="0">
              <a:solidFill>
                <a:srgbClr val="569CD6"/>
              </a:solidFill>
              <a:latin typeface="Consolas" panose="020B0609020204030204" pitchFamily="49" charset="0"/>
            </a:endParaRPr>
          </a:p>
        </p:txBody>
      </p:sp>
      <p:sp>
        <p:nvSpPr>
          <p:cNvPr id="1048601" name="内容占位符 2"/>
          <p:cNvSpPr>
            <a:spLocks noGrp="1"/>
          </p:cNvSpPr>
          <p:nvPr>
            <p:ph idx="1"/>
          </p:nvPr>
        </p:nvSpPr>
        <p:spPr/>
        <p:txBody>
          <a:bodyPr/>
          <a:p>
            <a:pPr>
              <a:lnSpc>
                <a:spcPct val="150000"/>
              </a:lnSpc>
            </a:pPr>
            <a:r>
              <a:rPr lang="zh-CN" altLang="en-US" b="0" dirty="0">
                <a:effectLst/>
                <a:latin typeface="楷体" panose="02010609060101010101" pitchFamily="49" charset="-122"/>
                <a:ea typeface="楷体" panose="02010609060101010101" pitchFamily="49" charset="-122"/>
              </a:rPr>
              <a:t>前些日子，■■市动物园规则怪谈吸引了我的注意，现在网络上关于“它”的解析有了很多。</a:t>
            </a:r>
            <a:endParaRPr lang="en-US" altLang="zh-CN" b="0" dirty="0">
              <a:effectLst/>
              <a:latin typeface="楷体" panose="02010609060101010101" pitchFamily="49" charset="-122"/>
              <a:ea typeface="楷体" panose="02010609060101010101" pitchFamily="49" charset="-122"/>
            </a:endParaRPr>
          </a:p>
          <a:p>
            <a:pPr>
              <a:lnSpc>
                <a:spcPct val="150000"/>
              </a:lnSpc>
            </a:pPr>
            <a:r>
              <a:rPr lang="zh-CN" altLang="en-US" b="0" dirty="0">
                <a:effectLst/>
                <a:latin typeface="楷体" panose="02010609060101010101" pitchFamily="49" charset="-122"/>
                <a:ea typeface="楷体" panose="02010609060101010101" pitchFamily="49" charset="-122"/>
              </a:rPr>
              <a:t>今天我们将视角转向另一个方向：处于该动物园中的角色，应如何根据当前的处境做出对自己最有利的决策。</a:t>
            </a:r>
            <a:endParaRPr lang="en-US" altLang="zh-CN" b="0" dirty="0">
              <a:effectLst/>
              <a:latin typeface="楷体" panose="02010609060101010101" pitchFamily="49" charset="-122"/>
              <a:ea typeface="楷体" panose="02010609060101010101" pitchFamily="49" charset="-122"/>
            </a:endParaRPr>
          </a:p>
          <a:p>
            <a:pPr>
              <a:lnSpc>
                <a:spcPct val="150000"/>
              </a:lnSpc>
            </a:pPr>
            <a:r>
              <a:rPr lang="zh-CN" altLang="en-US" b="0" dirty="0">
                <a:effectLst/>
                <a:latin typeface="楷体" panose="02010609060101010101" pitchFamily="49" charset="-122"/>
                <a:ea typeface="楷体" panose="02010609060101010101" pitchFamily="49" charset="-122"/>
              </a:rPr>
              <a:t>由问题提出可知，这是一个决策问题，且分支多，流程长，难以通过经验和直觉进行解决。</a:t>
            </a:r>
            <a:endParaRPr lang="zh-CN" altLang="en-US" b="0" dirty="0">
              <a:effectLst/>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2" name="文本框 1"/>
          <p:cNvSpPr txBox="1"/>
          <p:nvPr/>
        </p:nvSpPr>
        <p:spPr>
          <a:xfrm>
            <a:off x="1158875" y="2112645"/>
            <a:ext cx="9344660" cy="2065020"/>
          </a:xfrm>
          <a:prstGeom prst="rect">
            <a:avLst/>
          </a:prstGeom>
          <a:noFill/>
        </p:spPr>
        <p:txBody>
          <a:bodyPr wrap="square" rtlCol="0">
            <a:noAutofit/>
          </a:bodyPr>
          <a:p>
            <a:r>
              <a:rPr lang="zh-CN" altLang="en-US" sz="3600">
                <a:latin typeface="华康楷体W5-A" panose="1A454350000000000000" charset="-122"/>
                <a:ea typeface="华康楷体W5-A" panose="1A454350000000000000" charset="-122"/>
              </a:rPr>
              <a:t>由于该动物园的规则众多，且比较复杂，所以这里只展示部分的规则，后续的状态空间图会以比较形象简洁的方式呈现整体的规则。</a:t>
            </a:r>
            <a:endParaRPr lang="zh-CN" altLang="en-US" sz="3600">
              <a:latin typeface="华康楷体W5-A" panose="1A454350000000000000" charset="-122"/>
              <a:ea typeface="华康楷体W5-A" panose="1A45435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pic>
        <p:nvPicPr>
          <p:cNvPr id="2097154" name="图片 2097153"/>
          <p:cNvPicPr/>
          <p:nvPr/>
        </p:nvPicPr>
        <p:blipFill>
          <a:blip r:embed="rId1"/>
          <a:stretch>
            <a:fillRect/>
          </a:stretch>
        </p:blipFill>
        <p:spPr>
          <a:xfrm rot="2830">
            <a:off x="2530668" y="3819"/>
            <a:ext cx="9285113" cy="6895715"/>
          </a:xfrm>
          <a:prstGeom prst="rect">
            <a:avLst/>
          </a:prstGeom>
        </p:spPr>
      </p:pic>
      <p:sp>
        <p:nvSpPr>
          <p:cNvPr id="1048592" name="文本框 1048591"/>
          <p:cNvSpPr txBox="1"/>
          <p:nvPr/>
        </p:nvSpPr>
        <p:spPr>
          <a:xfrm>
            <a:off x="391060" y="2545950"/>
            <a:ext cx="1653089" cy="953135"/>
          </a:xfrm>
          <a:prstGeom prst="rect">
            <a:avLst/>
          </a:prstGeom>
        </p:spPr>
        <p:txBody>
          <a:bodyPr wrap="square" rtlCol="0">
            <a:spAutoFit/>
          </a:bodyPr>
          <a:p>
            <a:r>
              <a:rPr lang="zh-CN" sz="2800">
                <a:solidFill>
                  <a:srgbClr val="00B0F0"/>
                </a:solidFill>
              </a:rPr>
              <a:t>游客规则</a:t>
            </a:r>
            <a:endParaRPr lang="zh-CN" sz="2800">
              <a:solidFill>
                <a:srgbClr val="000000"/>
              </a:solidFill>
            </a:endParaRPr>
          </a:p>
          <a:p>
            <a:r>
              <a:rPr lang="en-US" altLang="zh-CN" sz="2800">
                <a:solidFill>
                  <a:srgbClr val="000000"/>
                </a:solidFill>
              </a:rPr>
              <a:t> </a:t>
            </a:r>
            <a:r>
              <a:rPr lang="en-US" altLang="zh-CN" sz="2800">
                <a:solidFill>
                  <a:srgbClr val="000000"/>
                </a:solidFill>
              </a:rPr>
              <a:t> </a:t>
            </a:r>
            <a:r>
              <a:rPr lang="en-US" altLang="zh-CN" sz="2800">
                <a:solidFill>
                  <a:srgbClr val="000000"/>
                </a:solidFill>
              </a:rPr>
              <a:t>(</a:t>
            </a:r>
            <a:r>
              <a:rPr lang="zh-CN" altLang="zh-CN" sz="2800">
                <a:solidFill>
                  <a:srgbClr val="000000"/>
                </a:solidFill>
              </a:rPr>
              <a:t>部分</a:t>
            </a:r>
            <a:r>
              <a:rPr lang="en-US" altLang="zh-CN" sz="2800">
                <a:solidFill>
                  <a:srgbClr val="000000"/>
                </a:solidFill>
              </a:rPr>
              <a:t>)</a:t>
            </a:r>
            <a:endParaRPr lang="zh-CN" sz="28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文本框 1048589"/>
          <p:cNvSpPr txBox="1"/>
          <p:nvPr/>
        </p:nvSpPr>
        <p:spPr>
          <a:xfrm>
            <a:off x="527967" y="2579811"/>
            <a:ext cx="1653089" cy="1031238"/>
          </a:xfrm>
          <a:prstGeom prst="rect">
            <a:avLst/>
          </a:prstGeom>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r>
              <a:rPr lang="zh-CN" sz="2800">
                <a:solidFill>
                  <a:srgbClr val="00B0F0"/>
                </a:solidFill>
                <a:ea typeface="等线" panose="02010600030101010101" charset="-122"/>
              </a:rPr>
              <a:t>员工规则</a:t>
            </a:r>
            <a:endParaRPr lang="zh-CN" sz="2800">
              <a:solidFill>
                <a:srgbClr val="000000"/>
              </a:solidFill>
            </a:endParaRPr>
          </a:p>
          <a:p>
            <a:r>
              <a:rPr lang="en-US" altLang="zh-CN" sz="2800">
                <a:solidFill>
                  <a:srgbClr val="000000"/>
                </a:solidFill>
                <a:latin typeface="Arial" panose="020B0604020202020204"/>
              </a:rPr>
              <a:t> </a:t>
            </a:r>
            <a:r>
              <a:rPr lang="en-US" altLang="zh-CN" sz="2800">
                <a:solidFill>
                  <a:srgbClr val="000000"/>
                </a:solidFill>
                <a:latin typeface="Arial" panose="020B0604020202020204"/>
              </a:rPr>
              <a:t> </a:t>
            </a:r>
            <a:r>
              <a:rPr lang="en-US" altLang="zh-CN" sz="2800">
                <a:solidFill>
                  <a:srgbClr val="000000"/>
                </a:solidFill>
                <a:latin typeface="Arial" panose="020B0604020202020204"/>
              </a:rPr>
              <a:t>(</a:t>
            </a:r>
            <a:r>
              <a:rPr lang="zh-CN" altLang="zh-CN" sz="2800">
                <a:solidFill>
                  <a:srgbClr val="000000"/>
                </a:solidFill>
                <a:ea typeface="等线" panose="02010600030101010101" charset="-122"/>
              </a:rPr>
              <a:t>部分</a:t>
            </a:r>
            <a:r>
              <a:rPr lang="en-US" altLang="zh-CN" sz="2800">
                <a:solidFill>
                  <a:srgbClr val="000000"/>
                </a:solidFill>
                <a:latin typeface="Arial" panose="020B0604020202020204"/>
              </a:rPr>
              <a:t>)</a:t>
            </a:r>
            <a:endParaRPr lang="zh-CN" sz="2800">
              <a:solidFill>
                <a:srgbClr val="000000"/>
              </a:solidFill>
            </a:endParaRPr>
          </a:p>
        </p:txBody>
      </p:sp>
      <p:pic>
        <p:nvPicPr>
          <p:cNvPr id="2097153" name="图片 2097152"/>
          <p:cNvPicPr/>
          <p:nvPr/>
        </p:nvPicPr>
        <p:blipFill>
          <a:blip r:embed="rId1"/>
          <a:stretch>
            <a:fillRect/>
          </a:stretch>
        </p:blipFill>
        <p:spPr>
          <a:xfrm>
            <a:off x="2758243" y="0"/>
            <a:ext cx="9071165" cy="685800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1.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517"/>
</p:tagLst>
</file>

<file path=ppt/tags/tag12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517"/>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6.xml><?xml version="1.0" encoding="utf-8"?>
<p:tagLst xmlns:p="http://schemas.openxmlformats.org/presentationml/2006/main">
  <p:tag name="KSO_WM_TEMPLATE_THUMBS_INDEX" val="1、4、5、8、12、16、23、25、27、28、29"/>
  <p:tag name="KSO_WM_TEMPLATE_CATEGORY" val="custom"/>
  <p:tag name="KSO_WM_TEMPLATE_INDEX" val="517"/>
  <p:tag name="KSO_WM_TAG_VERSION" val="1.0"/>
  <p:tag name="KSO_WM_BEAUTIFY_FLAG" val="#wm#"/>
  <p:tag name="KSO_WM_TEMPLATE_SUBCATEGORY" val="0"/>
  <p:tag name="KSO_WM_TEMPLATE_MASTER_TYPE" val="1"/>
  <p:tag name="KSO_WM_TEMPLATE_COLOR_TYPE" val="0"/>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Lst>
</file>

<file path=ppt/tags/tag2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Lst>
</file>

<file path=ppt/tags/tag2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22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Lst>
</file>

<file path=ppt/tags/tag22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22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2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2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2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2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2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Lst>
</file>

<file path=ppt/tags/tag24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25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5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26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6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27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4、5、6、7、8、9、10、12、14、15"/>
  <p:tag name="KSO_WM_TAG_VERSION" val="1.0"/>
  <p:tag name="KSO_WM_BEAUTIFY_FLAG" val="#wm#"/>
  <p:tag name="KSO_WM_TEMPLATE_CATEGORY" val="custom"/>
  <p:tag name="KSO_WM_TEMPLATE_INDEX" val="20202541"/>
  <p:tag name="KSO_WM_TEMPLATE_MASTER_TYPE" val="1"/>
</p:tagLst>
</file>

<file path=ppt/tags/tag28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5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59.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6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67.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36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75.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37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7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84.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38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8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93.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39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9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04.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40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0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6"/>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6"/>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7.xml><?xml version="1.0" encoding="utf-8"?>
<p:tagLst xmlns:p="http://schemas.openxmlformats.org/presentationml/2006/main">
  <p:tag name="KSO_WM_TAG_VERSION" val="1.0"/>
  <p:tag name="KSO_WM_BEAUTIFY_FLAG" val="#wm#"/>
  <p:tag name="KSO_WM_TEMPLATE_CATEGORY" val="custom"/>
  <p:tag name="KSO_WM_TEMPLATE_INDEX" val="20204416"/>
  <p:tag name="KSO_WM_TEMPLATE_SUBCATEGORY" val="0"/>
  <p:tag name="KSO_WM_TEMPLATE_MASTER_TYPE" val="1"/>
  <p:tag name="KSO_WM_TEMPLATE_COLOR_TYPE" val="1"/>
  <p:tag name="KSO_WM_TEMPLATE_MASTER_THUMB_INDEX" val="12"/>
  <p:tag name="KSO_WM_TEMPLATE_THUMBS_INDEX" val="1、4、7、9、12、17、20、21、22、23、24、27、30、34、37"/>
</p:tagLst>
</file>

<file path=ppt/tags/tag418.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f"/>
  <p:tag name="KSO_WM_UNIT_INDEX" val="1_1_1"/>
  <p:tag name="KSO_WM_UNIT_ID" val="custom517_11*l_h_f*1_1_1"/>
  <p:tag name="KSO_WM_UNIT_LAYERLEVEL" val="1_1_1"/>
  <p:tag name="KSO_WM_UNIT_HIGHLIGHT" val="0"/>
  <p:tag name="KSO_WM_UNIT_COMPATIBLE" val="0"/>
  <p:tag name="KSO_WM_DIAGRAM_GROUP_CODE" val="l1-1"/>
  <p:tag name="KSO_WM_UNIT_SUBTYPE" val="a"/>
  <p:tag name="KSO_WM_UNIT_PRESET_TEXT" val="LOREM IPSUM DOLOR"/>
  <p:tag name="KSO_WM_UNIT_NOCLEAR" val="0"/>
  <p:tag name="KSO_WM_UNIT_DIAGRAM_ISNUMVISUAL" val="0"/>
  <p:tag name="KSO_WM_UNIT_DIAGRAM_ISREFERUNIT" val="0"/>
  <p:tag name="KSO_WM_UNIT_FILL_FORE_SCHEMECOLOR_INDEX" val="5"/>
  <p:tag name="KSO_WM_UNIT_FILL_TYPE" val="1"/>
  <p:tag name="KSO_WM_UNIT_TEXT_FILL_FORE_SCHEMECOLOR_INDEX" val="16"/>
  <p:tag name="KSO_WM_UNIT_TEXT_FILL_TYPE" val="1"/>
  <p:tag name="KSO_WM_UNIT_USESOURCEFORMAT_APPLY" val="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i"/>
  <p:tag name="KSO_WM_UNIT_INDEX" val="1_1_1"/>
  <p:tag name="KSO_WM_UNIT_ID" val="custom517_11*l_h_i*1_1_1"/>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FILL_FORE_SCHEMECOLOR_INDEX" val="5"/>
  <p:tag name="KSO_WM_UNIT_FILL_TYPE" val="1"/>
  <p:tag name="KSO_WM_UNIT_TEXT_FILL_FORE_SCHEMECOLOR_INDEX" val="16"/>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f"/>
  <p:tag name="KSO_WM_UNIT_INDEX" val="1_2_1"/>
  <p:tag name="KSO_WM_UNIT_ID" val="custom517_11*l_h_f*1_2_1"/>
  <p:tag name="KSO_WM_UNIT_LAYERLEVEL" val="1_1_1"/>
  <p:tag name="KSO_WM_UNIT_HIGHLIGHT" val="0"/>
  <p:tag name="KSO_WM_UNIT_COMPATIBLE" val="0"/>
  <p:tag name="KSO_WM_DIAGRAM_GROUP_CODE" val="l1-1"/>
  <p:tag name="KSO_WM_UNIT_SUBTYPE" val="a"/>
  <p:tag name="KSO_WM_UNIT_PRESET_TEXT" val="LOREM IPSUM DOLOR"/>
  <p:tag name="KSO_WM_UNIT_NOCLEAR" val="0"/>
  <p:tag name="KSO_WM_UNIT_DIAGRAM_ISNUMVISUAL" val="0"/>
  <p:tag name="KSO_WM_UNIT_DIAGRAM_ISREFERUNIT" val="0"/>
  <p:tag name="KSO_WM_UNIT_FILL_FORE_SCHEMECOLOR_INDEX" val="6"/>
  <p:tag name="KSO_WM_UNIT_FILL_TYPE" val="1"/>
  <p:tag name="KSO_WM_UNIT_TEXT_FILL_FORE_SCHEMECOLOR_INDEX" val="16"/>
  <p:tag name="KSO_WM_UNIT_TEXT_FILL_TYPE" val="1"/>
  <p:tag name="KSO_WM_UNIT_USESOURCEFORMAT_APPLY" val="1"/>
</p:tagLst>
</file>

<file path=ppt/tags/tag421.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i"/>
  <p:tag name="KSO_WM_UNIT_INDEX" val="1_2_1"/>
  <p:tag name="KSO_WM_UNIT_ID" val="custom517_11*l_h_i*1_2_1"/>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FILL_FORE_SCHEMECOLOR_INDEX" val="6"/>
  <p:tag name="KSO_WM_UNIT_FILL_TYPE" val="1"/>
  <p:tag name="KSO_WM_UNIT_TEXT_FILL_FORE_SCHEMECOLOR_INDEX" val="16"/>
  <p:tag name="KSO_WM_UNIT_TEXT_FILL_TYPE" val="1"/>
  <p:tag name="KSO_WM_UNIT_USESOURCEFORMAT_APPLY" val="1"/>
</p:tagLst>
</file>

<file path=ppt/tags/tag422.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f"/>
  <p:tag name="KSO_WM_UNIT_INDEX" val="1_3_1"/>
  <p:tag name="KSO_WM_UNIT_ID" val="custom517_11*l_h_f*1_3_1"/>
  <p:tag name="KSO_WM_UNIT_LAYERLEVEL" val="1_1_1"/>
  <p:tag name="KSO_WM_UNIT_HIGHLIGHT" val="0"/>
  <p:tag name="KSO_WM_UNIT_COMPATIBLE" val="0"/>
  <p:tag name="KSO_WM_DIAGRAM_GROUP_CODE" val="l1-1"/>
  <p:tag name="KSO_WM_UNIT_SUBTYPE" val="a"/>
  <p:tag name="KSO_WM_UNIT_PRESET_TEXT" val="LOREM IPSUM DOLOR"/>
  <p:tag name="KSO_WM_UNIT_NOCLEAR" val="0"/>
  <p:tag name="KSO_WM_UNIT_DIAGRAM_ISNUMVISUAL" val="0"/>
  <p:tag name="KSO_WM_UNIT_DIAGRAM_ISREFERUNIT" val="0"/>
  <p:tag name="KSO_WM_UNIT_FILL_FORE_SCHEMECOLOR_INDEX" val="7"/>
  <p:tag name="KSO_WM_UNIT_FILL_TYPE" val="1"/>
  <p:tag name="KSO_WM_UNIT_TEXT_FILL_FORE_SCHEMECOLOR_INDEX" val="16"/>
  <p:tag name="KSO_WM_UNIT_TEXT_FILL_TYPE" val="1"/>
  <p:tag name="KSO_WM_UNIT_USESOURCEFORMAT_APPLY" val="1"/>
</p:tagLst>
</file>

<file path=ppt/tags/tag423.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i"/>
  <p:tag name="KSO_WM_UNIT_INDEX" val="1_3_1"/>
  <p:tag name="KSO_WM_UNIT_ID" val="custom517_11*l_h_i*1_3_1"/>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FILL_FORE_SCHEMECOLOR_INDEX" val="7"/>
  <p:tag name="KSO_WM_UNIT_FILL_TYPE" val="1"/>
  <p:tag name="KSO_WM_UNIT_TEXT_FILL_FORE_SCHEMECOLOR_INDEX" val="16"/>
  <p:tag name="KSO_WM_UNIT_TEXT_FILL_TYPE" val="1"/>
  <p:tag name="KSO_WM_UNIT_USESOURCEFORMAT_APPLY" val="1"/>
</p:tagLst>
</file>

<file path=ppt/tags/tag424.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f"/>
  <p:tag name="KSO_WM_UNIT_INDEX" val="1_4_1"/>
  <p:tag name="KSO_WM_UNIT_ID" val="custom517_11*l_h_f*1_4_1"/>
  <p:tag name="KSO_WM_UNIT_LAYERLEVEL" val="1_1_1"/>
  <p:tag name="KSO_WM_UNIT_HIGHLIGHT" val="0"/>
  <p:tag name="KSO_WM_UNIT_COMPATIBLE" val="0"/>
  <p:tag name="KSO_WM_DIAGRAM_GROUP_CODE" val="l1-1"/>
  <p:tag name="KSO_WM_UNIT_SUBTYPE" val="a"/>
  <p:tag name="KSO_WM_UNIT_PRESET_TEXT" val="LOREM IPSUM DOLOR"/>
  <p:tag name="KSO_WM_UNIT_NOCLEAR" val="0"/>
  <p:tag name="KSO_WM_UNIT_DIAGRAM_ISNUMVISUAL" val="0"/>
  <p:tag name="KSO_WM_UNIT_DIAGRAM_ISREFERUNIT" val="0"/>
  <p:tag name="KSO_WM_UNIT_FILL_FORE_SCHEMECOLOR_INDEX" val="5"/>
  <p:tag name="KSO_WM_UNIT_FILL_TYPE" val="1"/>
  <p:tag name="KSO_WM_UNIT_TEXT_FILL_FORE_SCHEMECOLOR_INDEX" val="16"/>
  <p:tag name="KSO_WM_UNIT_TEXT_FILL_TYPE" val="1"/>
  <p:tag name="KSO_WM_UNIT_USESOURCEFORMAT_APPLY" val="1"/>
</p:tagLst>
</file>

<file path=ppt/tags/tag425.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i"/>
  <p:tag name="KSO_WM_UNIT_INDEX" val="1_4_1"/>
  <p:tag name="KSO_WM_UNIT_ID" val="custom517_11*l_h_i*1_4_1"/>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FILL_FORE_SCHEMECOLOR_INDEX" val="5"/>
  <p:tag name="KSO_WM_UNIT_FILL_TYPE" val="1"/>
  <p:tag name="KSO_WM_UNIT_TEXT_FILL_FORE_SCHEMECOLOR_INDEX" val="16"/>
  <p:tag name="KSO_WM_UNIT_TEXT_FILL_TYPE" val="1"/>
  <p:tag name="KSO_WM_UNIT_USESOURCEFORMAT_APPLY" val="1"/>
</p:tagLst>
</file>

<file path=ppt/tags/tag426.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f"/>
  <p:tag name="KSO_WM_UNIT_INDEX" val="1_5_1"/>
  <p:tag name="KSO_WM_UNIT_ID" val="custom517_11*l_h_f*1_5_1"/>
  <p:tag name="KSO_WM_UNIT_LAYERLEVEL" val="1_1_1"/>
  <p:tag name="KSO_WM_UNIT_HIGHLIGHT" val="0"/>
  <p:tag name="KSO_WM_UNIT_COMPATIBLE" val="0"/>
  <p:tag name="KSO_WM_DIAGRAM_GROUP_CODE" val="l1-1"/>
  <p:tag name="KSO_WM_UNIT_SUBTYPE" val="a"/>
  <p:tag name="KSO_WM_UNIT_PRESET_TEXT" val="LOREM IPSUM DOLOR"/>
  <p:tag name="KSO_WM_UNIT_NOCLEAR" val="0"/>
  <p:tag name="KSO_WM_UNIT_DIAGRAM_ISNUMVISUAL" val="0"/>
  <p:tag name="KSO_WM_UNIT_DIAGRAM_ISREFERUNIT" val="0"/>
  <p:tag name="KSO_WM_UNIT_FILL_FORE_SCHEMECOLOR_INDEX" val="6"/>
  <p:tag name="KSO_WM_UNIT_FILL_TYPE" val="1"/>
  <p:tag name="KSO_WM_UNIT_TEXT_FILL_FORE_SCHEMECOLOR_INDEX" val="16"/>
  <p:tag name="KSO_WM_UNIT_TEXT_FILL_TYPE" val="1"/>
  <p:tag name="KSO_WM_UNIT_USESOURCEFORMAT_APPLY" val="1"/>
</p:tagLst>
</file>

<file path=ppt/tags/tag427.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i"/>
  <p:tag name="KSO_WM_UNIT_INDEX" val="1_5_1"/>
  <p:tag name="KSO_WM_UNIT_ID" val="custom517_11*l_h_i*1_5_1"/>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FILL_FORE_SCHEMECOLOR_INDEX" val="6"/>
  <p:tag name="KSO_WM_UNIT_FILL_TYPE" val="1"/>
  <p:tag name="KSO_WM_UNIT_TEXT_FILL_FORE_SCHEMECOLOR_INDEX" val="16"/>
  <p:tag name="KSO_WM_UNIT_TEXT_FILL_TYPE" val="1"/>
  <p:tag name="KSO_WM_UNIT_USESOURCEFORMAT_APPLY" val="1"/>
</p:tagLst>
</file>

<file path=ppt/tags/tag428.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f"/>
  <p:tag name="KSO_WM_UNIT_INDEX" val="1_6_1"/>
  <p:tag name="KSO_WM_UNIT_ID" val="custom517_11*l_h_f*1_6_1"/>
  <p:tag name="KSO_WM_UNIT_LAYERLEVEL" val="1_1_1"/>
  <p:tag name="KSO_WM_UNIT_HIGHLIGHT" val="0"/>
  <p:tag name="KSO_WM_UNIT_COMPATIBLE" val="0"/>
  <p:tag name="KSO_WM_DIAGRAM_GROUP_CODE" val="l1-1"/>
  <p:tag name="KSO_WM_UNIT_SUBTYPE" val="a"/>
  <p:tag name="KSO_WM_UNIT_PRESET_TEXT" val="LOREM IPSUM DOLOR"/>
  <p:tag name="KSO_WM_UNIT_NOCLEAR" val="0"/>
  <p:tag name="KSO_WM_UNIT_DIAGRAM_ISNUMVISUAL" val="0"/>
  <p:tag name="KSO_WM_UNIT_DIAGRAM_ISREFERUNIT" val="0"/>
  <p:tag name="KSO_WM_UNIT_FILL_FORE_SCHEMECOLOR_INDEX" val="7"/>
  <p:tag name="KSO_WM_UNIT_FILL_TYPE" val="1"/>
  <p:tag name="KSO_WM_UNIT_TEXT_FILL_FORE_SCHEMECOLOR_INDEX" val="16"/>
  <p:tag name="KSO_WM_UNIT_TEXT_FILL_TYPE" val="1"/>
  <p:tag name="KSO_WM_UNIT_USESOURCEFORMAT_APPLY" val="1"/>
</p:tagLst>
</file>

<file path=ppt/tags/tag429.xml><?xml version="1.0" encoding="utf-8"?>
<p:tagLst xmlns:p="http://schemas.openxmlformats.org/presentationml/2006/main">
  <p:tag name="KSO_WM_TAG_VERSION" val="1.0"/>
  <p:tag name="KSO_WM_BEAUTIFY_FLAG" val="#wm#"/>
  <p:tag name="KSO_WM_TEMPLATE_CATEGORY" val="custom"/>
  <p:tag name="KSO_WM_TEMPLATE_INDEX" val="517"/>
  <p:tag name="KSO_WM_UNIT_TYPE" val="l_h_i"/>
  <p:tag name="KSO_WM_UNIT_INDEX" val="1_6_1"/>
  <p:tag name="KSO_WM_UNIT_ID" val="custom517_11*l_h_i*1_6_1"/>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FILL_FORE_SCHEMECOLOR_INDEX" val="7"/>
  <p:tag name="KSO_WM_UNIT_FILL_TYPE" val="1"/>
  <p:tag name="KSO_WM_UNIT_TEXT_FILL_FORE_SCHEMECOLOR_INDEX" val="16"/>
  <p:tag name="KSO_WM_UNIT_TEXT_FILL_TYPE" val="1"/>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p="http://schemas.openxmlformats.org/presentationml/2006/main">
  <p:tag name="KSO_WM_TAG_VERSION" val="1.0"/>
  <p:tag name="KSO_WM_BEAUTIFY_FLAG" val="#wm#"/>
  <p:tag name="KSO_WM_TEMPLATE_CATEGORY" val="custom"/>
  <p:tag name="KSO_WM_TEMPLATE_INDEX" val="517"/>
  <p:tag name="KSO_WM_UNIT_TYPE" val="b"/>
  <p:tag name="KSO_WM_UNIT_INDEX" val="1"/>
  <p:tag name="KSO_WM_UNIT_ID" val="custom517_11*b*1"/>
  <p:tag name="KSO_WM_UNIT_LAYERLEVEL" val="1"/>
  <p:tag name="KSO_WM_UNIT_VALUE" val="4"/>
  <p:tag name="KSO_WM_UNIT_ISCONTENTSTITLE" val="1"/>
  <p:tag name="KSO_WM_UNIT_HIGHLIGHT" val="0"/>
  <p:tag name="KSO_WM_UNIT_COMPATIBLE" val="0"/>
  <p:tag name="KSO_WM_UNIT_PRESET_TEXT" val="Contents"/>
  <p:tag name="KSO_WM_UNIT_ISNUMDGMTITLE" val="0"/>
  <p:tag name="KSO_WM_UNIT_NOCLEAR" val="0"/>
  <p:tag name="KSO_WM_UNIT_DIAGRAM_ISNUMVISUAL" val="0"/>
  <p:tag name="KSO_WM_UNIT_DIAGRAM_ISREFERUNIT" val="0"/>
  <p:tag name="KSO_WM_DIAGRAM_GROUP_CODE" val="l1-1"/>
  <p:tag name="KSO_WM_UNIT_TEXT_FILL_FORE_SCHEMECOLOR_INDEX" val="5"/>
  <p:tag name="KSO_WM_UNIT_TEXT_FILL_TYPE" val="1"/>
  <p:tag name="KSO_WM_UNIT_USESOURCEFORMAT_APPLY" val="1"/>
</p:tagLst>
</file>

<file path=ppt/tags/tag431.xml><?xml version="1.0" encoding="utf-8"?>
<p:tagLst xmlns:p="http://schemas.openxmlformats.org/presentationml/2006/main">
  <p:tag name="KSO_WM_TAG_VERSION" val="1.0"/>
  <p:tag name="KSO_WM_BEAUTIFY_FLAG" val="#wm#"/>
  <p:tag name="KSO_WM_TEMPLATE_CATEGORY" val="custom"/>
  <p:tag name="KSO_WM_TEMPLATE_INDEX" val="517"/>
  <p:tag name="KSO_WM_UNIT_TYPE" val="a"/>
  <p:tag name="KSO_WM_UNIT_INDEX" val="1"/>
  <p:tag name="KSO_WM_UNIT_ID" val="custom517_11*a*1"/>
  <p:tag name="KSO_WM_UNIT_LAYERLEVEL" val="1"/>
  <p:tag name="KSO_WM_UNIT_ISCONTENTSTITLE" val="1"/>
  <p:tag name="KSO_WM_UNIT_VALUE" val="2"/>
  <p:tag name="KSO_WM_UNIT_HIGHLIGHT" val="0"/>
  <p:tag name="KSO_WM_UNIT_COMPATIBLE" val="0"/>
  <p:tag name="KSO_WM_UNIT_PRESET_TEXT" val="目录"/>
  <p:tag name="KSO_WM_UNIT_ISNUMDGMTITLE" val="0"/>
  <p:tag name="KSO_WM_UNIT_NOCLEAR" val="0"/>
  <p:tag name="KSO_WM_UNIT_DIAGRAM_ISNUMVISUAL" val="0"/>
  <p:tag name="KSO_WM_UNIT_DIAGRAM_ISREFERUNIT" val="0"/>
  <p:tag name="KSO_WM_DIAGRAM_GROUP_CODE" val="l1-1"/>
  <p:tag name="KSO_WM_UNIT_TEXT_FILL_FORE_SCHEMECOLOR_INDEX" val="6"/>
  <p:tag name="KSO_WM_UNIT_TEXT_FILL_TYPE" val="1"/>
  <p:tag name="KSO_WM_UNIT_USESOURCEFORMAT_APPLY" val="1"/>
</p:tagLst>
</file>

<file path=ppt/tags/tag432.xml><?xml version="1.0" encoding="utf-8"?>
<p:tagLst xmlns:p="http://schemas.openxmlformats.org/presentationml/2006/main">
  <p:tag name="KSO_WM_TAG_VERSION" val="1.0"/>
  <p:tag name="KSO_WM_BEAUTIFY_FLAG" val="#wm#"/>
  <p:tag name="KSO_WM_TEMPLATE_CATEGORY" val="custom"/>
  <p:tag name="KSO_WM_TEMPLATE_INDEX" val="517"/>
  <p:tag name="KSO_WM_UNIT_TYPE" val="i"/>
  <p:tag name="KSO_WM_UNIT_INDEX" val="1"/>
  <p:tag name="KSO_WM_UNIT_ID" val="custom517_11*i*1"/>
  <p:tag name="KSO_WM_UNIT_LAYERLEVEL" val="1"/>
  <p:tag name="KSO_WM_DIAGRAM_GROUP_CODE" val="l1-1"/>
  <p:tag name="KSO_WM_UNIT_HIGHLIGHT" val="0"/>
  <p:tag name="KSO_WM_UNIT_COMPATIBLE" val="0"/>
  <p:tag name="KSO_WM_UNIT_DIAGRAM_ISNUMVISUAL" val="0"/>
  <p:tag name="KSO_WM_UNIT_DIAGRAM_ISREFERUNIT" val="0"/>
  <p:tag name="KSO_WM_UNIT_LINE_FORE_SCHEMECOLOR_INDEX" val="13"/>
  <p:tag name="KSO_WM_UNIT_LINE_FILL_TYPE" val="2"/>
  <p:tag name="KSO_WM_UNIT_USESOURCEFORMAT_APPLY" val="1"/>
</p:tagLst>
</file>

<file path=ppt/tags/tag433.xml><?xml version="1.0" encoding="utf-8"?>
<p:tagLst xmlns:p="http://schemas.openxmlformats.org/presentationml/2006/main">
  <p:tag name="KSO_WM_TEMPLATE_CATEGORY" val="custom"/>
  <p:tag name="KSO_WM_TEMPLATE_INDEX" val="517"/>
  <p:tag name="KSO_WM_TAG_VERSION" val="1.0"/>
  <p:tag name="KSO_WM_SLIDE_ID" val="custom517_11"/>
  <p:tag name="KSO_WM_SLIDE_INDEX" val="11"/>
  <p:tag name="KSO_WM_SLIDE_ITEM_CNT" val="6"/>
  <p:tag name="KSO_WM_SLIDE_LAYOUT" val="a_b_l"/>
  <p:tag name="KSO_WM_SLIDE_LAYOUT_CNT" val="1_1_1"/>
  <p:tag name="KSO_WM_SLIDE_TYPE" val="contents"/>
  <p:tag name="KSO_WM_BEAUTIFY_FLAG" val="#wm#"/>
  <p:tag name="KSO_WM_DIAGRAM_GROUP_CODE" val="l1-1"/>
  <p:tag name="KSO_WM_TEMPLATE_SUBCATEGORY" val="0"/>
  <p:tag name="KSO_WM_TEMPLATE_MASTER_TYPE" val="1"/>
  <p:tag name="KSO_WM_TEMPLATE_COLOR_TYPE" val="0"/>
  <p:tag name="KSO_WM_SLIDE_DIAGTYPE" val="l"/>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Lst>
</file>

<file path=ppt/tags/tag435.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Lst>
</file>

<file path=ppt/tags/tag436.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Lst>
</file>

<file path=ppt/tags/tag437.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438.xml><?xml version="1.0" encoding="utf-8"?>
<p:tagLst xmlns:p="http://schemas.openxmlformats.org/presentationml/2006/main">
  <p:tag name="KSO_WM_UNIT_TABLE_BEAUTIFY" val="smartTable{6a9be770-fb91-4d0c-95a6-f86e2ac5c2bc}"/>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Lst>
</file>

<file path=ppt/tags/tag441.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Lst>
</file>

<file path=ppt/tags/tag442.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Lst>
</file>

<file path=ppt/tags/tag444.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Lst>
</file>

<file path=ppt/tags/tag445.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Lst>
</file>

<file path=ppt/tags/tag446.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Lst>
</file>

<file path=ppt/tags/tag448.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Lst>
</file>

<file path=ppt/tags/tag449.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Lst>
</file>

<file path=ppt/tags/tag452.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Lst>
</file>

<file path=ppt/tags/tag453.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Lst>
</file>

<file path=ppt/tags/tag454.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541_7*i*1"/>
  <p:tag name="KSO_WM_TEMPLATE_CATEGORY" val="custom"/>
  <p:tag name="KSO_WM_TEMPLATE_INDEX" val="20202541"/>
  <p:tag name="KSO_WM_UNIT_LAYERLEVEL" val="1"/>
  <p:tag name="KSO_WM_TAG_VERSION" val="1.0"/>
  <p:tag name="KSO_WM_BEAUTIFY_FLAG" val="#wm#"/>
</p:tagLst>
</file>

<file path=ppt/tags/tag456.xml><?xml version="1.0" encoding="utf-8"?>
<p:tagLst xmlns:p="http://schemas.openxmlformats.org/presentationml/2006/main">
  <p:tag name="KSO_WM_UNIT_PRESET_TEXT" val="01"/>
  <p:tag name="KSO_WM_UNIT_NOCLEAR" val="0"/>
  <p:tag name="KSO_WM_UNIT_VALUE" val="2"/>
  <p:tag name="KSO_WM_UNIT_HIGHLIGHT" val="0"/>
  <p:tag name="KSO_WM_UNIT_COMPATIBLE" val="0"/>
  <p:tag name="KSO_WM_UNIT_DIAGRAM_ISNUMVISUAL" val="0"/>
  <p:tag name="KSO_WM_UNIT_DIAGRAM_ISREFERUNIT" val="0"/>
  <p:tag name="KSO_WM_UNIT_TYPE" val="e"/>
  <p:tag name="KSO_WM_UNIT_INDEX" val="1"/>
  <p:tag name="KSO_WM_UNIT_ID" val="custom20202541_7*e*1"/>
  <p:tag name="KSO_WM_TEMPLATE_CATEGORY" val="custom"/>
  <p:tag name="KSO_WM_TEMPLATE_INDEX" val="20202541"/>
  <p:tag name="KSO_WM_UNIT_LAYERLEVEL" val="1"/>
  <p:tag name="KSO_WM_TAG_VERSION" val="1.0"/>
  <p:tag name="KSO_WM_BEAUTIFY_FLAG" val="#wm#"/>
</p:tagLst>
</file>

<file path=ppt/tags/tag457.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 name="KSO_WM_UNIT_ISNUMDGMTITLE" val="0"/>
</p:tagLst>
</file>

<file path=ppt/tags/tag458.xml><?xml version="1.0" encoding="utf-8"?>
<p:tagLst xmlns:p="http://schemas.openxmlformats.org/presentationml/2006/main">
  <p:tag name="KSO_WM_SLIDE_ID" val="custom202025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541"/>
  <p:tag name="KSO_WM_SLIDE_LAYOUT" val="a_b_e"/>
  <p:tag name="KSO_WM_SLIDE_LAYOUT_CNT" val="1_1_1"/>
</p:tagLst>
</file>

<file path=ppt/tags/tag459.xml><?xml version="1.0" encoding="utf-8"?>
<p:tagLst xmlns:p="http://schemas.openxmlformats.org/presentationml/2006/main">
  <p:tag name="KSO_WM_UNIT_TABLE_BEAUTIFY" val="smartTable{4d441b31-095c-447c-93b4-a39f9bc53660}"/>
  <p:tag name="TABLE_ENDDRAG_ORIGIN_RECT" val="602*524"/>
  <p:tag name="TABLE_ENDDRAG_RECT" val="14*28*602*524"/>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UNIT_ISCONTENTS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谢谢聆听"/>
  <p:tag name="KSO_WM_TEMPLATE_CATEGORY" val="custom"/>
  <p:tag name="KSO_WM_TEMPLATE_INDEX" val="20204416"/>
  <p:tag name="KSO_WM_UNIT_ID" val="custom20204416_37*a*1"/>
  <p:tag name="KSO_WM_UNIT_ISNUMDGMTITLE" val="0"/>
</p:tagLst>
</file>

<file path=ppt/tags/tag461.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添加文本具体内容"/>
  <p:tag name="KSO_WM_TEMPLATE_CATEGORY" val="custom"/>
  <p:tag name="KSO_WM_TEMPLATE_INDEX" val="20204416"/>
  <p:tag name="KSO_WM_UNIT_ID" val="custom20204416_37*b*1"/>
  <p:tag name="KSO_WM_UNIT_ISNUMDGMTITLE" val="0"/>
</p:tagLst>
</file>

<file path=ppt/tags/tag462.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37"/>
  <p:tag name="KSO_WM_TAG_VERSION" val="1.0"/>
  <p:tag name="KSO_WM_SLIDE_LAYOUT" val="a_b"/>
  <p:tag name="KSO_WM_SLIDE_LAYOUT_CNT" val="1_1"/>
  <p:tag name="KSO_WM_TEMPLATE_MASTER_TYPE" val="1"/>
  <p:tag name="KSO_WM_TEMPLATE_COLOR_TYPE" val="1"/>
  <p:tag name="KSO_WM_TEMPLATE_CATEGORY" val="custom"/>
  <p:tag name="KSO_WM_TEMPLATE_INDEX" val="20204416"/>
  <p:tag name="KSO_WM_SLIDE_ID" val="custom20204416_37"/>
</p:tagLst>
</file>

<file path=ppt/tags/tag463.xml><?xml version="1.0" encoding="utf-8"?>
<p:tagLst xmlns:p="http://schemas.openxmlformats.org/presentationml/2006/main">
  <p:tag name="KSO_WPP_MARK_KEY" val="7526c4a8-ad82-4b00-9031-6e1ce18a793e"/>
  <p:tag name="COMMONDATA" val="eyJoZGlkIjoiMDU3NmI0YmUzOGIyZWRmMTUyNTA4ODQwN2U2OTAwZDMifQ=="/>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6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517">
      <a:dk1>
        <a:srgbClr val="595959"/>
      </a:dk1>
      <a:lt1>
        <a:sysClr val="window" lastClr="FFFFFF"/>
      </a:lt1>
      <a:dk2>
        <a:srgbClr val="C2C2C2"/>
      </a:dk2>
      <a:lt2>
        <a:srgbClr val="FFFFFF"/>
      </a:lt2>
      <a:accent1>
        <a:srgbClr val="FFC000"/>
      </a:accent1>
      <a:accent2>
        <a:srgbClr val="EC7473"/>
      </a:accent2>
      <a:accent3>
        <a:srgbClr val="68B4ED"/>
      </a:accent3>
      <a:accent4>
        <a:srgbClr val="65BA5D"/>
      </a:accent4>
      <a:accent5>
        <a:srgbClr val="23867E"/>
      </a:accent5>
      <a:accent6>
        <a:srgbClr val="E83A18"/>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1.1.1.简约白底（红2）">
      <a:dk1>
        <a:srgbClr val="000000"/>
      </a:dk1>
      <a:lt1>
        <a:srgbClr val="FFFFFF"/>
      </a:lt1>
      <a:dk2>
        <a:srgbClr val="F2F2F2"/>
      </a:dk2>
      <a:lt2>
        <a:srgbClr val="FFFFFF"/>
      </a:lt2>
      <a:accent1>
        <a:srgbClr val="D94300"/>
      </a:accent1>
      <a:accent2>
        <a:srgbClr val="CA352A"/>
      </a:accent2>
      <a:accent3>
        <a:srgbClr val="BC2958"/>
      </a:accent3>
      <a:accent4>
        <a:srgbClr val="AD1C83"/>
      </a:accent4>
      <a:accent5>
        <a:srgbClr val="9D0EAF"/>
      </a:accent5>
      <a:accent6>
        <a:srgbClr val="8C00D9"/>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256">
      <a:dk1>
        <a:srgbClr val="000000"/>
      </a:dk1>
      <a:lt1>
        <a:srgbClr val="FFFFFF"/>
      </a:lt1>
      <a:dk2>
        <a:srgbClr val="F4F7FA"/>
      </a:dk2>
      <a:lt2>
        <a:srgbClr val="FFFFFF"/>
      </a:lt2>
      <a:accent1>
        <a:srgbClr val="387DD0"/>
      </a:accent1>
      <a:accent2>
        <a:srgbClr val="2E9CCE"/>
      </a:accent2>
      <a:accent3>
        <a:srgbClr val="37B9AA"/>
      </a:accent3>
      <a:accent4>
        <a:srgbClr val="43A198"/>
      </a:accent4>
      <a:accent5>
        <a:srgbClr val="CBB635"/>
      </a:accent5>
      <a:accent6>
        <a:srgbClr val="C18E71"/>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7248</Words>
  <Application>WPS 演示</Application>
  <PresentationFormat/>
  <Paragraphs>429</Paragraphs>
  <Slides>34</Slides>
  <Notes>0</Notes>
  <HiddenSlides>0</HiddenSlides>
  <MMClips>0</MMClips>
  <ScaleCrop>false</ScaleCrop>
  <HeadingPairs>
    <vt:vector size="6" baseType="variant">
      <vt:variant>
        <vt:lpstr>已用的字体</vt:lpstr>
      </vt:variant>
      <vt:variant>
        <vt:i4>16</vt:i4>
      </vt:variant>
      <vt:variant>
        <vt:lpstr>主题</vt:lpstr>
      </vt:variant>
      <vt:variant>
        <vt:i4>5</vt:i4>
      </vt:variant>
      <vt:variant>
        <vt:lpstr>幻灯片标题</vt:lpstr>
      </vt:variant>
      <vt:variant>
        <vt:i4>34</vt:i4>
      </vt:variant>
    </vt:vector>
  </HeadingPairs>
  <TitlesOfParts>
    <vt:vector size="55" baseType="lpstr">
      <vt:lpstr>Arial</vt:lpstr>
      <vt:lpstr>宋体</vt:lpstr>
      <vt:lpstr>Wingdings</vt:lpstr>
      <vt:lpstr>微软雅黑</vt:lpstr>
      <vt:lpstr>汉仪旗黑-85S</vt:lpstr>
      <vt:lpstr>黑体</vt:lpstr>
      <vt:lpstr>隶书</vt:lpstr>
      <vt:lpstr>Viner Hand ITC</vt:lpstr>
      <vt:lpstr>Consolas</vt:lpstr>
      <vt:lpstr>华康楷体W5-A</vt:lpstr>
      <vt:lpstr>楷体</vt:lpstr>
      <vt:lpstr>等线</vt:lpstr>
      <vt:lpstr>Arial</vt:lpstr>
      <vt:lpstr>等线 Light</vt:lpstr>
      <vt:lpstr>Arial Unicode MS</vt:lpstr>
      <vt:lpstr>Calibri</vt:lpstr>
      <vt:lpstr>Office 主题​​</vt:lpstr>
      <vt:lpstr>1_Office 主题​​</vt:lpstr>
      <vt:lpstr>Office 主题</vt:lpstr>
      <vt:lpstr>2_Office 主题​​</vt:lpstr>
      <vt:lpstr>3_Office 主题​​</vt:lpstr>
      <vt:lpstr>■■市动物园帮助台</vt:lpstr>
      <vt:lpstr>PowerPoint 演示文稿</vt:lpstr>
      <vt:lpstr>小组成员及分工</vt:lpstr>
      <vt:lpstr>PowerPoint 演示文稿</vt:lpstr>
      <vt:lpstr>问题描述</vt:lpstr>
      <vt:lpstr>问题的提出</vt:lpstr>
      <vt:lpstr>PowerPoint 演示文稿</vt:lpstr>
      <vt:lpstr>PowerPoint 演示文稿</vt:lpstr>
      <vt:lpstr>PowerPoint 演示文稿</vt:lpstr>
      <vt:lpstr>PowerPoint 演示文稿</vt:lpstr>
      <vt:lpstr>PowerPoint 演示文稿</vt:lpstr>
      <vt:lpstr>知识获取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状态空间图</vt:lpstr>
      <vt:lpstr>推理机及解释机制</vt:lpstr>
      <vt:lpstr>PowerPoint 演示文稿</vt:lpstr>
      <vt:lpstr>PowerPoint 演示文稿</vt:lpstr>
      <vt:lpstr>系统设计</vt:lpstr>
      <vt:lpstr>PowerPoint 演示文稿</vt:lpstr>
      <vt:lpstr>仿真实验</vt:lpstr>
      <vt:lpstr>PowerPoint 演示文稿</vt:lpstr>
      <vt:lpstr>PowerPoint 演示文稿</vt:lpstr>
      <vt:lpstr>PowerPoint 演示文稿</vt:lpstr>
      <vt:lpstr>PowerPoint 演示文稿</vt:lpstr>
      <vt:lpstr>谢谢聆听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■■市动物园帮助台</dc:title>
  <dc:creator>庞 晓宇</dc:creator>
  <cp:lastModifiedBy>童年</cp:lastModifiedBy>
  <cp:revision>12</cp:revision>
  <dcterms:created xsi:type="dcterms:W3CDTF">2022-11-23T10:14:00Z</dcterms:created>
  <dcterms:modified xsi:type="dcterms:W3CDTF">2022-11-28T15:04:54Z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4b7771b4f0ee4c06a9902ce1aa2a0d31</vt:lpwstr>
  </property>
  <property fmtid="{D5CDD505-2E9C-101B-9397-08002B2CF9AE}" pid="3" name="KSOProductBuildVer">
    <vt:lpwstr>2052-11.1.0.12763</vt:lpwstr>
  </property>
</Properties>
</file>